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sldIdLst>
    <p:sldId id="2134804401" r:id="rId6"/>
    <p:sldId id="2134804402" r:id="rId7"/>
    <p:sldId id="2134804408" r:id="rId8"/>
    <p:sldId id="2134804406" r:id="rId9"/>
    <p:sldId id="2134804404" r:id="rId10"/>
    <p:sldId id="2134804427" r:id="rId11"/>
    <p:sldId id="2134804414" r:id="rId12"/>
    <p:sldId id="2134804409" r:id="rId13"/>
    <p:sldId id="2134804410" r:id="rId14"/>
    <p:sldId id="2134804412" r:id="rId15"/>
    <p:sldId id="2134804413" r:id="rId16"/>
    <p:sldId id="2134804415" r:id="rId17"/>
    <p:sldId id="2134804416" r:id="rId18"/>
    <p:sldId id="2134804422" r:id="rId19"/>
    <p:sldId id="2134804423" r:id="rId20"/>
    <p:sldId id="2134804424" r:id="rId21"/>
    <p:sldId id="2134804426" r:id="rId22"/>
    <p:sldId id="2134804425" r:id="rId23"/>
    <p:sldId id="2134804428" r:id="rId24"/>
    <p:sldId id="2134804419" r:id="rId25"/>
    <p:sldId id="2134804421" r:id="rId26"/>
    <p:sldId id="2134804420" r:id="rId27"/>
    <p:sldId id="2134804403" r:id="rId28"/>
    <p:sldId id="213480440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DA6647-952C-428C-BB35-0D625E27F7A0}" v="99" dt="2022-09-01T05:23:00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pcha, Prachi" userId="4f5c4ef1-c397-4af4-8ec8-b2f5a3f800bf" providerId="ADAL" clId="{A4DA6647-952C-428C-BB35-0D625E27F7A0}"/>
    <pc:docChg chg="undo custSel addSld delSld modSld sldOrd">
      <pc:chgData name="Lepcha, Prachi" userId="4f5c4ef1-c397-4af4-8ec8-b2f5a3f800bf" providerId="ADAL" clId="{A4DA6647-952C-428C-BB35-0D625E27F7A0}" dt="2022-09-01T05:28:49.801" v="4426"/>
      <pc:docMkLst>
        <pc:docMk/>
      </pc:docMkLst>
      <pc:sldChg chg="modSp mod ord">
        <pc:chgData name="Lepcha, Prachi" userId="4f5c4ef1-c397-4af4-8ec8-b2f5a3f800bf" providerId="ADAL" clId="{A4DA6647-952C-428C-BB35-0D625E27F7A0}" dt="2022-08-31T13:27:00.849" v="3184" actId="20577"/>
        <pc:sldMkLst>
          <pc:docMk/>
          <pc:sldMk cId="583838145" sldId="2134804401"/>
        </pc:sldMkLst>
        <pc:spChg chg="mod">
          <ac:chgData name="Lepcha, Prachi" userId="4f5c4ef1-c397-4af4-8ec8-b2f5a3f800bf" providerId="ADAL" clId="{A4DA6647-952C-428C-BB35-0D625E27F7A0}" dt="2022-08-31T13:27:00.849" v="3184" actId="20577"/>
          <ac:spMkLst>
            <pc:docMk/>
            <pc:sldMk cId="583838145" sldId="2134804401"/>
            <ac:spMk id="7" creationId="{B0240D29-FD01-437D-85DB-09954A5DFCE7}"/>
          </ac:spMkLst>
        </pc:spChg>
      </pc:sldChg>
      <pc:sldChg chg="addSp delSp modSp mod">
        <pc:chgData name="Lepcha, Prachi" userId="4f5c4ef1-c397-4af4-8ec8-b2f5a3f800bf" providerId="ADAL" clId="{A4DA6647-952C-428C-BB35-0D625E27F7A0}" dt="2022-08-31T13:26:49.030" v="3182" actId="242"/>
        <pc:sldMkLst>
          <pc:docMk/>
          <pc:sldMk cId="2722433019" sldId="2134804402"/>
        </pc:sldMkLst>
        <pc:spChg chg="mod">
          <ac:chgData name="Lepcha, Prachi" userId="4f5c4ef1-c397-4af4-8ec8-b2f5a3f800bf" providerId="ADAL" clId="{A4DA6647-952C-428C-BB35-0D625E27F7A0}" dt="2022-08-31T13:26:49.030" v="3182" actId="242"/>
          <ac:spMkLst>
            <pc:docMk/>
            <pc:sldMk cId="2722433019" sldId="2134804402"/>
            <ac:spMk id="2" creationId="{B41D8C0B-D334-4302-8834-265D283DC93A}"/>
          </ac:spMkLst>
        </pc:spChg>
        <pc:spChg chg="add mod">
          <ac:chgData name="Lepcha, Prachi" userId="4f5c4ef1-c397-4af4-8ec8-b2f5a3f800bf" providerId="ADAL" clId="{A4DA6647-952C-428C-BB35-0D625E27F7A0}" dt="2022-08-31T10:11:04.751" v="2872"/>
          <ac:spMkLst>
            <pc:docMk/>
            <pc:sldMk cId="2722433019" sldId="2134804402"/>
            <ac:spMk id="3" creationId="{F8364BA8-9467-4E78-BB92-4D4D70D803DB}"/>
          </ac:spMkLst>
        </pc:spChg>
        <pc:spChg chg="add mod">
          <ac:chgData name="Lepcha, Prachi" userId="4f5c4ef1-c397-4af4-8ec8-b2f5a3f800bf" providerId="ADAL" clId="{A4DA6647-952C-428C-BB35-0D625E27F7A0}" dt="2022-08-22T21:48:07.896" v="260"/>
          <ac:spMkLst>
            <pc:docMk/>
            <pc:sldMk cId="2722433019" sldId="2134804402"/>
            <ac:spMk id="7" creationId="{139FF826-53F7-4225-993D-9E4A57E9584A}"/>
          </ac:spMkLst>
        </pc:spChg>
        <pc:spChg chg="del">
          <ac:chgData name="Lepcha, Prachi" userId="4f5c4ef1-c397-4af4-8ec8-b2f5a3f800bf" providerId="ADAL" clId="{A4DA6647-952C-428C-BB35-0D625E27F7A0}" dt="2022-08-22T21:48:07.417" v="259" actId="478"/>
          <ac:spMkLst>
            <pc:docMk/>
            <pc:sldMk cId="2722433019" sldId="2134804402"/>
            <ac:spMk id="14" creationId="{4BFF4188-2F1A-42FC-A439-40EF2ED93F01}"/>
          </ac:spMkLst>
        </pc:spChg>
        <pc:spChg chg="del mod">
          <ac:chgData name="Lepcha, Prachi" userId="4f5c4ef1-c397-4af4-8ec8-b2f5a3f800bf" providerId="ADAL" clId="{A4DA6647-952C-428C-BB35-0D625E27F7A0}" dt="2022-08-22T21:40:54.084" v="102" actId="478"/>
          <ac:spMkLst>
            <pc:docMk/>
            <pc:sldMk cId="2722433019" sldId="2134804402"/>
            <ac:spMk id="16" creationId="{3D11BE57-9D67-43D3-920A-2C7E4D09E845}"/>
          </ac:spMkLst>
        </pc:spChg>
      </pc:sldChg>
      <pc:sldChg chg="addSp delSp modSp mod">
        <pc:chgData name="Lepcha, Prachi" userId="4f5c4ef1-c397-4af4-8ec8-b2f5a3f800bf" providerId="ADAL" clId="{A4DA6647-952C-428C-BB35-0D625E27F7A0}" dt="2022-08-22T21:45:29.925" v="238" actId="21"/>
        <pc:sldMkLst>
          <pc:docMk/>
          <pc:sldMk cId="592629456" sldId="2134804403"/>
        </pc:sldMkLst>
        <pc:spChg chg="add del mod">
          <ac:chgData name="Lepcha, Prachi" userId="4f5c4ef1-c397-4af4-8ec8-b2f5a3f800bf" providerId="ADAL" clId="{A4DA6647-952C-428C-BB35-0D625E27F7A0}" dt="2022-08-22T21:45:29.925" v="238" actId="21"/>
          <ac:spMkLst>
            <pc:docMk/>
            <pc:sldMk cId="592629456" sldId="2134804403"/>
            <ac:spMk id="2" creationId="{030254DE-73C1-4562-B77C-3F317C97A30F}"/>
          </ac:spMkLst>
        </pc:spChg>
      </pc:sldChg>
      <pc:sldChg chg="addSp delSp modSp mod">
        <pc:chgData name="Lepcha, Prachi" userId="4f5c4ef1-c397-4af4-8ec8-b2f5a3f800bf" providerId="ADAL" clId="{A4DA6647-952C-428C-BB35-0D625E27F7A0}" dt="2022-08-31T18:18:19.970" v="3863" actId="1035"/>
        <pc:sldMkLst>
          <pc:docMk/>
          <pc:sldMk cId="300965785" sldId="2134804404"/>
        </pc:sldMkLst>
        <pc:spChg chg="mod">
          <ac:chgData name="Lepcha, Prachi" userId="4f5c4ef1-c397-4af4-8ec8-b2f5a3f800bf" providerId="ADAL" clId="{A4DA6647-952C-428C-BB35-0D625E27F7A0}" dt="2022-08-31T13:26:37.879" v="3179" actId="242"/>
          <ac:spMkLst>
            <pc:docMk/>
            <pc:sldMk cId="300965785" sldId="2134804404"/>
            <ac:spMk id="2" creationId="{B41D8C0B-D334-4302-8834-265D283DC93A}"/>
          </ac:spMkLst>
        </pc:spChg>
        <pc:spChg chg="mod">
          <ac:chgData name="Lepcha, Prachi" userId="4f5c4ef1-c397-4af4-8ec8-b2f5a3f800bf" providerId="ADAL" clId="{A4DA6647-952C-428C-BB35-0D625E27F7A0}" dt="2022-08-31T18:18:19.970" v="3863" actId="1035"/>
          <ac:spMkLst>
            <pc:docMk/>
            <pc:sldMk cId="300965785" sldId="2134804404"/>
            <ac:spMk id="3" creationId="{10039BEF-F52B-4F42-86B8-D0CEA4462865}"/>
          </ac:spMkLst>
        </pc:spChg>
        <pc:spChg chg="mod">
          <ac:chgData name="Lepcha, Prachi" userId="4f5c4ef1-c397-4af4-8ec8-b2f5a3f800bf" providerId="ADAL" clId="{A4DA6647-952C-428C-BB35-0D625E27F7A0}" dt="2022-08-31T18:18:19.970" v="3863" actId="1035"/>
          <ac:spMkLst>
            <pc:docMk/>
            <pc:sldMk cId="300965785" sldId="2134804404"/>
            <ac:spMk id="4" creationId="{65F7AAE0-5569-4CD9-A039-E01103A8CFD6}"/>
          </ac:spMkLst>
        </pc:spChg>
        <pc:spChg chg="add mod">
          <ac:chgData name="Lepcha, Prachi" userId="4f5c4ef1-c397-4af4-8ec8-b2f5a3f800bf" providerId="ADAL" clId="{A4DA6647-952C-428C-BB35-0D625E27F7A0}" dt="2022-08-23T06:40:11.928" v="680" actId="1076"/>
          <ac:spMkLst>
            <pc:docMk/>
            <pc:sldMk cId="300965785" sldId="2134804404"/>
            <ac:spMk id="6" creationId="{628DB396-3371-44D7-9965-E6AE6F2BAABE}"/>
          </ac:spMkLst>
        </pc:spChg>
        <pc:spChg chg="del">
          <ac:chgData name="Lepcha, Prachi" userId="4f5c4ef1-c397-4af4-8ec8-b2f5a3f800bf" providerId="ADAL" clId="{A4DA6647-952C-428C-BB35-0D625E27F7A0}" dt="2022-08-22T21:45:34.357" v="239" actId="478"/>
          <ac:spMkLst>
            <pc:docMk/>
            <pc:sldMk cId="300965785" sldId="2134804404"/>
            <ac:spMk id="7" creationId="{E6F6AF12-BEF7-461D-A4D9-F0E1DDFC352D}"/>
          </ac:spMkLst>
        </pc:spChg>
      </pc:sldChg>
      <pc:sldChg chg="del">
        <pc:chgData name="Lepcha, Prachi" userId="4f5c4ef1-c397-4af4-8ec8-b2f5a3f800bf" providerId="ADAL" clId="{A4DA6647-952C-428C-BB35-0D625E27F7A0}" dt="2022-08-22T21:35:40.543" v="0" actId="2696"/>
        <pc:sldMkLst>
          <pc:docMk/>
          <pc:sldMk cId="4056534290" sldId="2134804405"/>
        </pc:sldMkLst>
      </pc:sldChg>
      <pc:sldChg chg="addSp delSp modSp mod">
        <pc:chgData name="Lepcha, Prachi" userId="4f5c4ef1-c397-4af4-8ec8-b2f5a3f800bf" providerId="ADAL" clId="{A4DA6647-952C-428C-BB35-0D625E27F7A0}" dt="2022-08-31T13:26:41.447" v="3180" actId="242"/>
        <pc:sldMkLst>
          <pc:docMk/>
          <pc:sldMk cId="2748823232" sldId="2134804406"/>
        </pc:sldMkLst>
        <pc:spChg chg="mod">
          <ac:chgData name="Lepcha, Prachi" userId="4f5c4ef1-c397-4af4-8ec8-b2f5a3f800bf" providerId="ADAL" clId="{A4DA6647-952C-428C-BB35-0D625E27F7A0}" dt="2022-08-31T13:26:41.447" v="3180" actId="242"/>
          <ac:spMkLst>
            <pc:docMk/>
            <pc:sldMk cId="2748823232" sldId="2134804406"/>
            <ac:spMk id="2" creationId="{B41D8C0B-D334-4302-8834-265D283DC93A}"/>
          </ac:spMkLst>
        </pc:spChg>
        <pc:spChg chg="mod">
          <ac:chgData name="Lepcha, Prachi" userId="4f5c4ef1-c397-4af4-8ec8-b2f5a3f800bf" providerId="ADAL" clId="{A4DA6647-952C-428C-BB35-0D625E27F7A0}" dt="2022-08-23T13:49:00.308" v="1267" actId="20577"/>
          <ac:spMkLst>
            <pc:docMk/>
            <pc:sldMk cId="2748823232" sldId="2134804406"/>
            <ac:spMk id="3" creationId="{8A252148-9E35-4148-BBDE-D5D314ECC625}"/>
          </ac:spMkLst>
        </pc:spChg>
        <pc:spChg chg="add del">
          <ac:chgData name="Lepcha, Prachi" userId="4f5c4ef1-c397-4af4-8ec8-b2f5a3f800bf" providerId="ADAL" clId="{A4DA6647-952C-428C-BB35-0D625E27F7A0}" dt="2022-08-22T21:44:18.788" v="233" actId="478"/>
          <ac:spMkLst>
            <pc:docMk/>
            <pc:sldMk cId="2748823232" sldId="2134804406"/>
            <ac:spMk id="4" creationId="{90F3C357-3511-4735-9996-524197043312}"/>
          </ac:spMkLst>
        </pc:spChg>
        <pc:spChg chg="add mod">
          <ac:chgData name="Lepcha, Prachi" userId="4f5c4ef1-c397-4af4-8ec8-b2f5a3f800bf" providerId="ADAL" clId="{A4DA6647-952C-428C-BB35-0D625E27F7A0}" dt="2022-08-22T21:47:29.415" v="252" actId="14100"/>
          <ac:spMkLst>
            <pc:docMk/>
            <pc:sldMk cId="2748823232" sldId="2134804406"/>
            <ac:spMk id="9" creationId="{BDF78517-D27C-4B35-85EB-EA009DCB9F7F}"/>
          </ac:spMkLst>
        </pc:spChg>
        <pc:spChg chg="mod">
          <ac:chgData name="Lepcha, Prachi" userId="4f5c4ef1-c397-4af4-8ec8-b2f5a3f800bf" providerId="ADAL" clId="{A4DA6647-952C-428C-BB35-0D625E27F7A0}" dt="2022-08-23T06:50:14.488" v="769" actId="207"/>
          <ac:spMkLst>
            <pc:docMk/>
            <pc:sldMk cId="2748823232" sldId="2134804406"/>
            <ac:spMk id="10" creationId="{22D9A2C3-BA9C-4794-8C54-48A5C0ADC447}"/>
          </ac:spMkLst>
        </pc:spChg>
        <pc:spChg chg="del">
          <ac:chgData name="Lepcha, Prachi" userId="4f5c4ef1-c397-4af4-8ec8-b2f5a3f800bf" providerId="ADAL" clId="{A4DA6647-952C-428C-BB35-0D625E27F7A0}" dt="2022-08-22T21:47:18.730" v="249" actId="478"/>
          <ac:spMkLst>
            <pc:docMk/>
            <pc:sldMk cId="2748823232" sldId="2134804406"/>
            <ac:spMk id="14" creationId="{4BFF4188-2F1A-42FC-A439-40EF2ED93F01}"/>
          </ac:spMkLst>
        </pc:spChg>
      </pc:sldChg>
      <pc:sldChg chg="addSp delSp modSp add mod ord">
        <pc:chgData name="Lepcha, Prachi" userId="4f5c4ef1-c397-4af4-8ec8-b2f5a3f800bf" providerId="ADAL" clId="{A4DA6647-952C-428C-BB35-0D625E27F7A0}" dt="2022-08-31T17:42:13.447" v="3626" actId="1076"/>
        <pc:sldMkLst>
          <pc:docMk/>
          <pc:sldMk cId="341495094" sldId="2134804408"/>
        </pc:sldMkLst>
        <pc:spChg chg="mod">
          <ac:chgData name="Lepcha, Prachi" userId="4f5c4ef1-c397-4af4-8ec8-b2f5a3f800bf" providerId="ADAL" clId="{A4DA6647-952C-428C-BB35-0D625E27F7A0}" dt="2022-08-31T13:26:45.373" v="3181" actId="242"/>
          <ac:spMkLst>
            <pc:docMk/>
            <pc:sldMk cId="341495094" sldId="2134804408"/>
            <ac:spMk id="2" creationId="{B41D8C0B-D334-4302-8834-265D283DC93A}"/>
          </ac:spMkLst>
        </pc:spChg>
        <pc:spChg chg="mod">
          <ac:chgData name="Lepcha, Prachi" userId="4f5c4ef1-c397-4af4-8ec8-b2f5a3f800bf" providerId="ADAL" clId="{A4DA6647-952C-428C-BB35-0D625E27F7A0}" dt="2022-08-23T11:16:51.875" v="1266" actId="14100"/>
          <ac:spMkLst>
            <pc:docMk/>
            <pc:sldMk cId="341495094" sldId="2134804408"/>
            <ac:spMk id="3" creationId="{F8364BA8-9467-4E78-BB92-4D4D70D803DB}"/>
          </ac:spMkLst>
        </pc:spChg>
        <pc:spChg chg="add mod">
          <ac:chgData name="Lepcha, Prachi" userId="4f5c4ef1-c397-4af4-8ec8-b2f5a3f800bf" providerId="ADAL" clId="{A4DA6647-952C-428C-BB35-0D625E27F7A0}" dt="2022-08-31T17:42:13.447" v="3626" actId="1076"/>
          <ac:spMkLst>
            <pc:docMk/>
            <pc:sldMk cId="341495094" sldId="2134804408"/>
            <ac:spMk id="4" creationId="{32E911FA-3FB9-4B6B-8DAB-E5C9DDC6CB24}"/>
          </ac:spMkLst>
        </pc:spChg>
        <pc:spChg chg="add mod">
          <ac:chgData name="Lepcha, Prachi" userId="4f5c4ef1-c397-4af4-8ec8-b2f5a3f800bf" providerId="ADAL" clId="{A4DA6647-952C-428C-BB35-0D625E27F7A0}" dt="2022-08-31T17:42:13.447" v="3626" actId="1076"/>
          <ac:spMkLst>
            <pc:docMk/>
            <pc:sldMk cId="341495094" sldId="2134804408"/>
            <ac:spMk id="9" creationId="{DFA9A043-5D21-4A45-B157-45A34EAADD5F}"/>
          </ac:spMkLst>
        </pc:spChg>
        <pc:spChg chg="add del mod">
          <ac:chgData name="Lepcha, Prachi" userId="4f5c4ef1-c397-4af4-8ec8-b2f5a3f800bf" providerId="ADAL" clId="{A4DA6647-952C-428C-BB35-0D625E27F7A0}" dt="2022-08-31T15:43:09.456" v="3452" actId="478"/>
          <ac:spMkLst>
            <pc:docMk/>
            <pc:sldMk cId="341495094" sldId="2134804408"/>
            <ac:spMk id="10" creationId="{5C3936CA-BD28-4C24-B2F8-1D0D38FB3C23}"/>
          </ac:spMkLst>
        </pc:spChg>
        <pc:spChg chg="add del mod">
          <ac:chgData name="Lepcha, Prachi" userId="4f5c4ef1-c397-4af4-8ec8-b2f5a3f800bf" providerId="ADAL" clId="{A4DA6647-952C-428C-BB35-0D625E27F7A0}" dt="2022-08-23T11:15:08.577" v="1249" actId="478"/>
          <ac:spMkLst>
            <pc:docMk/>
            <pc:sldMk cId="341495094" sldId="2134804408"/>
            <ac:spMk id="10" creationId="{7235C256-E903-401F-939F-24CBE6E1FF4C}"/>
          </ac:spMkLst>
        </pc:spChg>
        <pc:spChg chg="add mod">
          <ac:chgData name="Lepcha, Prachi" userId="4f5c4ef1-c397-4af4-8ec8-b2f5a3f800bf" providerId="ADAL" clId="{A4DA6647-952C-428C-BB35-0D625E27F7A0}" dt="2022-08-31T17:42:13.447" v="3626" actId="1076"/>
          <ac:spMkLst>
            <pc:docMk/>
            <pc:sldMk cId="341495094" sldId="2134804408"/>
            <ac:spMk id="11" creationId="{62EAF0EF-DFEB-4B6C-A429-CA3EF89BBB20}"/>
          </ac:spMkLst>
        </pc:spChg>
        <pc:spChg chg="add mod">
          <ac:chgData name="Lepcha, Prachi" userId="4f5c4ef1-c397-4af4-8ec8-b2f5a3f800bf" providerId="ADAL" clId="{A4DA6647-952C-428C-BB35-0D625E27F7A0}" dt="2022-08-31T17:42:13.447" v="3626" actId="1076"/>
          <ac:spMkLst>
            <pc:docMk/>
            <pc:sldMk cId="341495094" sldId="2134804408"/>
            <ac:spMk id="12" creationId="{B43A887C-F155-4515-8BFC-3FEC7E9DE853}"/>
          </ac:spMkLst>
        </pc:spChg>
        <pc:spChg chg="add del mod">
          <ac:chgData name="Lepcha, Prachi" userId="4f5c4ef1-c397-4af4-8ec8-b2f5a3f800bf" providerId="ADAL" clId="{A4DA6647-952C-428C-BB35-0D625E27F7A0}" dt="2022-08-23T11:15:27.870" v="1253" actId="478"/>
          <ac:spMkLst>
            <pc:docMk/>
            <pc:sldMk cId="341495094" sldId="2134804408"/>
            <ac:spMk id="13" creationId="{28AB0941-5967-45BA-ACF5-897F9E6C83CC}"/>
          </ac:spMkLst>
        </pc:spChg>
        <pc:cxnChg chg="mod">
          <ac:chgData name="Lepcha, Prachi" userId="4f5c4ef1-c397-4af4-8ec8-b2f5a3f800bf" providerId="ADAL" clId="{A4DA6647-952C-428C-BB35-0D625E27F7A0}" dt="2022-08-23T06:49:31.486" v="767" actId="1038"/>
          <ac:cxnSpMkLst>
            <pc:docMk/>
            <pc:sldMk cId="341495094" sldId="2134804408"/>
            <ac:cxnSpMk id="8" creationId="{AA5E3ED3-5C11-4E78-AF6B-8BBEAE44E679}"/>
          </ac:cxnSpMkLst>
        </pc:cxnChg>
      </pc:sldChg>
      <pc:sldChg chg="new del">
        <pc:chgData name="Lepcha, Prachi" userId="4f5c4ef1-c397-4af4-8ec8-b2f5a3f800bf" providerId="ADAL" clId="{A4DA6647-952C-428C-BB35-0D625E27F7A0}" dt="2022-08-22T21:50:16.735" v="276" actId="2696"/>
        <pc:sldMkLst>
          <pc:docMk/>
          <pc:sldMk cId="2763170002" sldId="2134804408"/>
        </pc:sldMkLst>
      </pc:sldChg>
      <pc:sldChg chg="addSp delSp modSp new mod modClrScheme chgLayout">
        <pc:chgData name="Lepcha, Prachi" userId="4f5c4ef1-c397-4af4-8ec8-b2f5a3f800bf" providerId="ADAL" clId="{A4DA6647-952C-428C-BB35-0D625E27F7A0}" dt="2022-09-01T05:23:38.072" v="4284" actId="1036"/>
        <pc:sldMkLst>
          <pc:docMk/>
          <pc:sldMk cId="2736557649" sldId="2134804409"/>
        </pc:sldMkLst>
        <pc:spChg chg="del mod ord">
          <ac:chgData name="Lepcha, Prachi" userId="4f5c4ef1-c397-4af4-8ec8-b2f5a3f800bf" providerId="ADAL" clId="{A4DA6647-952C-428C-BB35-0D625E27F7A0}" dt="2022-08-23T07:51:00.152" v="824" actId="700"/>
          <ac:spMkLst>
            <pc:docMk/>
            <pc:sldMk cId="2736557649" sldId="2134804409"/>
            <ac:spMk id="2" creationId="{AE868067-B341-4491-8F57-EECCE2014F1C}"/>
          </ac:spMkLst>
        </pc:spChg>
        <pc:spChg chg="add del mod">
          <ac:chgData name="Lepcha, Prachi" userId="4f5c4ef1-c397-4af4-8ec8-b2f5a3f800bf" providerId="ADAL" clId="{A4DA6647-952C-428C-BB35-0D625E27F7A0}" dt="2022-09-01T05:23:00.130" v="4273" actId="931"/>
          <ac:spMkLst>
            <pc:docMk/>
            <pc:sldMk cId="2736557649" sldId="2134804409"/>
            <ac:spMk id="3" creationId="{04B7B651-79BD-4886-B3A1-EB5A98D60AFF}"/>
          </ac:spMkLst>
        </pc:spChg>
        <pc:spChg chg="add del mod">
          <ac:chgData name="Lepcha, Prachi" userId="4f5c4ef1-c397-4af4-8ec8-b2f5a3f800bf" providerId="ADAL" clId="{A4DA6647-952C-428C-BB35-0D625E27F7A0}" dt="2022-08-31T17:46:41.366" v="3628" actId="931"/>
          <ac:spMkLst>
            <pc:docMk/>
            <pc:sldMk cId="2736557649" sldId="2134804409"/>
            <ac:spMk id="3" creationId="{29F3F5E9-9C86-4A43-B40D-BF61187C7F57}"/>
          </ac:spMkLst>
        </pc:spChg>
        <pc:spChg chg="del">
          <ac:chgData name="Lepcha, Prachi" userId="4f5c4ef1-c397-4af4-8ec8-b2f5a3f800bf" providerId="ADAL" clId="{A4DA6647-952C-428C-BB35-0D625E27F7A0}" dt="2022-08-23T07:51:00.152" v="824" actId="700"/>
          <ac:spMkLst>
            <pc:docMk/>
            <pc:sldMk cId="2736557649" sldId="2134804409"/>
            <ac:spMk id="3" creationId="{B12195E3-CF7F-43AD-8C41-D1476BF97FCB}"/>
          </ac:spMkLst>
        </pc:spChg>
        <pc:spChg chg="add del mod">
          <ac:chgData name="Lepcha, Prachi" userId="4f5c4ef1-c397-4af4-8ec8-b2f5a3f800bf" providerId="ADAL" clId="{A4DA6647-952C-428C-BB35-0D625E27F7A0}" dt="2022-08-31T09:45:25.946" v="2665" actId="478"/>
          <ac:spMkLst>
            <pc:docMk/>
            <pc:sldMk cId="2736557649" sldId="2134804409"/>
            <ac:spMk id="3" creationId="{E00C9FF9-3101-4880-B497-8EA0A62C0893}"/>
          </ac:spMkLst>
        </pc:spChg>
        <pc:spChg chg="del">
          <ac:chgData name="Lepcha, Prachi" userId="4f5c4ef1-c397-4af4-8ec8-b2f5a3f800bf" providerId="ADAL" clId="{A4DA6647-952C-428C-BB35-0D625E27F7A0}" dt="2022-08-23T07:51:00.152" v="824" actId="700"/>
          <ac:spMkLst>
            <pc:docMk/>
            <pc:sldMk cId="2736557649" sldId="2134804409"/>
            <ac:spMk id="4" creationId="{EEA9AD76-F6D1-4763-9A67-EF905CE46240}"/>
          </ac:spMkLst>
        </pc:spChg>
        <pc:spChg chg="add del mod ord">
          <ac:chgData name="Lepcha, Prachi" userId="4f5c4ef1-c397-4af4-8ec8-b2f5a3f800bf" providerId="ADAL" clId="{A4DA6647-952C-428C-BB35-0D625E27F7A0}" dt="2022-08-23T07:51:21.777" v="825" actId="931"/>
          <ac:spMkLst>
            <pc:docMk/>
            <pc:sldMk cId="2736557649" sldId="2134804409"/>
            <ac:spMk id="5" creationId="{48C6708D-61A8-4F9C-B573-43F761990153}"/>
          </ac:spMkLst>
        </pc:spChg>
        <pc:spChg chg="add del mod">
          <ac:chgData name="Lepcha, Prachi" userId="4f5c4ef1-c397-4af4-8ec8-b2f5a3f800bf" providerId="ADAL" clId="{A4DA6647-952C-428C-BB35-0D625E27F7A0}" dt="2022-08-23T07:55:05.186" v="839" actId="931"/>
          <ac:spMkLst>
            <pc:docMk/>
            <pc:sldMk cId="2736557649" sldId="2134804409"/>
            <ac:spMk id="9" creationId="{0D916C27-8DF6-4B6A-A9BA-5256812CA3C5}"/>
          </ac:spMkLst>
        </pc:spChg>
        <pc:spChg chg="add del mod">
          <ac:chgData name="Lepcha, Prachi" userId="4f5c4ef1-c397-4af4-8ec8-b2f5a3f800bf" providerId="ADAL" clId="{A4DA6647-952C-428C-BB35-0D625E27F7A0}" dt="2022-08-23T07:56:28.378" v="846" actId="931"/>
          <ac:spMkLst>
            <pc:docMk/>
            <pc:sldMk cId="2736557649" sldId="2134804409"/>
            <ac:spMk id="13" creationId="{1F2E317D-16BC-4F04-9BAA-A1FBEBB12563}"/>
          </ac:spMkLst>
        </pc:spChg>
        <pc:spChg chg="add del mod">
          <ac:chgData name="Lepcha, Prachi" userId="4f5c4ef1-c397-4af4-8ec8-b2f5a3f800bf" providerId="ADAL" clId="{A4DA6647-952C-428C-BB35-0D625E27F7A0}" dt="2022-08-23T08:06:33.729" v="899" actId="478"/>
          <ac:spMkLst>
            <pc:docMk/>
            <pc:sldMk cId="2736557649" sldId="2134804409"/>
            <ac:spMk id="16" creationId="{0D184167-1EC1-4960-B907-E7B6D6DE4A17}"/>
          </ac:spMkLst>
        </pc:spChg>
        <pc:spChg chg="add del mod">
          <ac:chgData name="Lepcha, Prachi" userId="4f5c4ef1-c397-4af4-8ec8-b2f5a3f800bf" providerId="ADAL" clId="{A4DA6647-952C-428C-BB35-0D625E27F7A0}" dt="2022-08-23T08:10:52.221" v="922" actId="21"/>
          <ac:spMkLst>
            <pc:docMk/>
            <pc:sldMk cId="2736557649" sldId="2134804409"/>
            <ac:spMk id="17" creationId="{6F73A789-9CE2-4C90-83FC-BEA175CDE77D}"/>
          </ac:spMkLst>
        </pc:spChg>
        <pc:spChg chg="add del mod">
          <ac:chgData name="Lepcha, Prachi" userId="4f5c4ef1-c397-4af4-8ec8-b2f5a3f800bf" providerId="ADAL" clId="{A4DA6647-952C-428C-BB35-0D625E27F7A0}" dt="2022-08-23T08:10:04.949" v="908" actId="931"/>
          <ac:spMkLst>
            <pc:docMk/>
            <pc:sldMk cId="2736557649" sldId="2134804409"/>
            <ac:spMk id="19" creationId="{2B7F30D4-F6F7-4613-96AA-A7449C05BA64}"/>
          </ac:spMkLst>
        </pc:spChg>
        <pc:spChg chg="add del mod">
          <ac:chgData name="Lepcha, Prachi" userId="4f5c4ef1-c397-4af4-8ec8-b2f5a3f800bf" providerId="ADAL" clId="{A4DA6647-952C-428C-BB35-0D625E27F7A0}" dt="2022-08-23T08:11:38.309" v="930" actId="478"/>
          <ac:spMkLst>
            <pc:docMk/>
            <pc:sldMk cId="2736557649" sldId="2134804409"/>
            <ac:spMk id="22" creationId="{409B0A5E-A55C-4A33-9046-3F5CB2C1C03E}"/>
          </ac:spMkLst>
        </pc:spChg>
        <pc:spChg chg="add mod">
          <ac:chgData name="Lepcha, Prachi" userId="4f5c4ef1-c397-4af4-8ec8-b2f5a3f800bf" providerId="ADAL" clId="{A4DA6647-952C-428C-BB35-0D625E27F7A0}" dt="2022-08-31T18:24:40.627" v="3867" actId="14100"/>
          <ac:spMkLst>
            <pc:docMk/>
            <pc:sldMk cId="2736557649" sldId="2134804409"/>
            <ac:spMk id="23" creationId="{EEF9FC05-1235-417F-890D-321C88FBBA36}"/>
          </ac:spMkLst>
        </pc:spChg>
        <pc:spChg chg="add del mod">
          <ac:chgData name="Lepcha, Prachi" userId="4f5c4ef1-c397-4af4-8ec8-b2f5a3f800bf" providerId="ADAL" clId="{A4DA6647-952C-428C-BB35-0D625E27F7A0}" dt="2022-08-23T08:12:31.608" v="942" actId="478"/>
          <ac:spMkLst>
            <pc:docMk/>
            <pc:sldMk cId="2736557649" sldId="2134804409"/>
            <ac:spMk id="24" creationId="{505FEF5A-5CF6-46B0-90D8-4DEB780DF25F}"/>
          </ac:spMkLst>
        </pc:spChg>
        <pc:spChg chg="add mod">
          <ac:chgData name="Lepcha, Prachi" userId="4f5c4ef1-c397-4af4-8ec8-b2f5a3f800bf" providerId="ADAL" clId="{A4DA6647-952C-428C-BB35-0D625E27F7A0}" dt="2022-08-23T08:12:57.732" v="953" actId="20577"/>
          <ac:spMkLst>
            <pc:docMk/>
            <pc:sldMk cId="2736557649" sldId="2134804409"/>
            <ac:spMk id="26" creationId="{CB087296-1AF6-4898-A884-A34DD9E36C06}"/>
          </ac:spMkLst>
        </pc:spChg>
        <pc:picChg chg="add del mod modCrop">
          <ac:chgData name="Lepcha, Prachi" userId="4f5c4ef1-c397-4af4-8ec8-b2f5a3f800bf" providerId="ADAL" clId="{A4DA6647-952C-428C-BB35-0D625E27F7A0}" dt="2022-09-01T05:22:53.546" v="4272" actId="478"/>
          <ac:picMkLst>
            <pc:docMk/>
            <pc:sldMk cId="2736557649" sldId="2134804409"/>
            <ac:picMk id="5" creationId="{24D740C6-4C2A-417C-8E3B-B9EC30C42469}"/>
          </ac:picMkLst>
        </pc:picChg>
        <pc:picChg chg="add mod modCrop">
          <ac:chgData name="Lepcha, Prachi" userId="4f5c4ef1-c397-4af4-8ec8-b2f5a3f800bf" providerId="ADAL" clId="{A4DA6647-952C-428C-BB35-0D625E27F7A0}" dt="2022-09-01T05:23:38.072" v="4284" actId="1036"/>
          <ac:picMkLst>
            <pc:docMk/>
            <pc:sldMk cId="2736557649" sldId="2134804409"/>
            <ac:picMk id="6" creationId="{E11BAF20-890A-4B51-A17A-05FE2B9A797F}"/>
          </ac:picMkLst>
        </pc:picChg>
        <pc:picChg chg="add del mod">
          <ac:chgData name="Lepcha, Prachi" userId="4f5c4ef1-c397-4af4-8ec8-b2f5a3f800bf" providerId="ADAL" clId="{A4DA6647-952C-428C-BB35-0D625E27F7A0}" dt="2022-08-23T07:52:35.658" v="838" actId="478"/>
          <ac:picMkLst>
            <pc:docMk/>
            <pc:sldMk cId="2736557649" sldId="2134804409"/>
            <ac:picMk id="7" creationId="{405A8ECA-C3D7-4988-9D55-4A6EA6B12036}"/>
          </ac:picMkLst>
        </pc:picChg>
        <pc:picChg chg="add del mod">
          <ac:chgData name="Lepcha, Prachi" userId="4f5c4ef1-c397-4af4-8ec8-b2f5a3f800bf" providerId="ADAL" clId="{A4DA6647-952C-428C-BB35-0D625E27F7A0}" dt="2022-08-23T07:55:35.826" v="845" actId="478"/>
          <ac:picMkLst>
            <pc:docMk/>
            <pc:sldMk cId="2736557649" sldId="2134804409"/>
            <ac:picMk id="11" creationId="{2A6A6086-595C-477E-BCC3-051DB4806213}"/>
          </ac:picMkLst>
        </pc:picChg>
        <pc:picChg chg="add del mod modCrop">
          <ac:chgData name="Lepcha, Prachi" userId="4f5c4ef1-c397-4af4-8ec8-b2f5a3f800bf" providerId="ADAL" clId="{A4DA6647-952C-428C-BB35-0D625E27F7A0}" dt="2022-08-23T08:09:50.629" v="907" actId="478"/>
          <ac:picMkLst>
            <pc:docMk/>
            <pc:sldMk cId="2736557649" sldId="2134804409"/>
            <ac:picMk id="15" creationId="{9976B14E-DF19-4D24-8106-20A15D853B46}"/>
          </ac:picMkLst>
        </pc:picChg>
        <pc:picChg chg="add del mod modCrop">
          <ac:chgData name="Lepcha, Prachi" userId="4f5c4ef1-c397-4af4-8ec8-b2f5a3f800bf" providerId="ADAL" clId="{A4DA6647-952C-428C-BB35-0D625E27F7A0}" dt="2022-08-31T17:46:26.078" v="3627" actId="478"/>
          <ac:picMkLst>
            <pc:docMk/>
            <pc:sldMk cId="2736557649" sldId="2134804409"/>
            <ac:picMk id="21" creationId="{99133C86-B0F0-4772-B761-DADC8CC9CD60}"/>
          </ac:picMkLst>
        </pc:picChg>
      </pc:sldChg>
      <pc:sldChg chg="addSp delSp modSp new mod modClrScheme chgLayout">
        <pc:chgData name="Lepcha, Prachi" userId="4f5c4ef1-c397-4af4-8ec8-b2f5a3f800bf" providerId="ADAL" clId="{A4DA6647-952C-428C-BB35-0D625E27F7A0}" dt="2022-08-31T17:49:36.478" v="3686" actId="242"/>
        <pc:sldMkLst>
          <pc:docMk/>
          <pc:sldMk cId="4043688182" sldId="2134804410"/>
        </pc:sldMkLst>
        <pc:spChg chg="del">
          <ac:chgData name="Lepcha, Prachi" userId="4f5c4ef1-c397-4af4-8ec8-b2f5a3f800bf" providerId="ADAL" clId="{A4DA6647-952C-428C-BB35-0D625E27F7A0}" dt="2022-08-23T08:00:23.008" v="864" actId="931"/>
          <ac:spMkLst>
            <pc:docMk/>
            <pc:sldMk cId="4043688182" sldId="2134804410"/>
            <ac:spMk id="2" creationId="{15CDEDE4-42C5-44BA-A300-8043F85480DA}"/>
          </ac:spMkLst>
        </pc:spChg>
        <pc:spChg chg="add del mod">
          <ac:chgData name="Lepcha, Prachi" userId="4f5c4ef1-c397-4af4-8ec8-b2f5a3f800bf" providerId="ADAL" clId="{A4DA6647-952C-428C-BB35-0D625E27F7A0}" dt="2022-08-31T17:47:31.362" v="3651" actId="931"/>
          <ac:spMkLst>
            <pc:docMk/>
            <pc:sldMk cId="4043688182" sldId="2134804410"/>
            <ac:spMk id="3" creationId="{DEAFAA2B-1E76-48A9-AE55-23A81DC16C6A}"/>
          </ac:spMkLst>
        </pc:spChg>
        <pc:spChg chg="add del mod">
          <ac:chgData name="Lepcha, Prachi" userId="4f5c4ef1-c397-4af4-8ec8-b2f5a3f800bf" providerId="ADAL" clId="{A4DA6647-952C-428C-BB35-0D625E27F7A0}" dt="2022-08-23T08:13:42.811" v="955" actId="931"/>
          <ac:spMkLst>
            <pc:docMk/>
            <pc:sldMk cId="4043688182" sldId="2134804410"/>
            <ac:spMk id="6" creationId="{E81F4798-B7DE-49EF-AEEE-AF91923D47C4}"/>
          </ac:spMkLst>
        </pc:spChg>
        <pc:spChg chg="add del mod">
          <ac:chgData name="Lepcha, Prachi" userId="4f5c4ef1-c397-4af4-8ec8-b2f5a3f800bf" providerId="ADAL" clId="{A4DA6647-952C-428C-BB35-0D625E27F7A0}" dt="2022-08-31T17:48:35.050" v="3666" actId="478"/>
          <ac:spMkLst>
            <pc:docMk/>
            <pc:sldMk cId="4043688182" sldId="2134804410"/>
            <ac:spMk id="9" creationId="{29114B66-80A0-4EA4-91F5-24F975FAC895}"/>
          </ac:spMkLst>
        </pc:spChg>
        <pc:spChg chg="add del mod">
          <ac:chgData name="Lepcha, Prachi" userId="4f5c4ef1-c397-4af4-8ec8-b2f5a3f800bf" providerId="ADAL" clId="{A4DA6647-952C-428C-BB35-0D625E27F7A0}" dt="2022-08-31T17:48:33.247" v="3665" actId="21"/>
          <ac:spMkLst>
            <pc:docMk/>
            <pc:sldMk cId="4043688182" sldId="2134804410"/>
            <ac:spMk id="10" creationId="{3C8A6205-EF38-4A56-9AEF-591E62713614}"/>
          </ac:spMkLst>
        </pc:spChg>
        <pc:spChg chg="add del mod ord">
          <ac:chgData name="Lepcha, Prachi" userId="4f5c4ef1-c397-4af4-8ec8-b2f5a3f800bf" providerId="ADAL" clId="{A4DA6647-952C-428C-BB35-0D625E27F7A0}" dt="2022-08-23T08:23:46.043" v="1218" actId="700"/>
          <ac:spMkLst>
            <pc:docMk/>
            <pc:sldMk cId="4043688182" sldId="2134804410"/>
            <ac:spMk id="11" creationId="{304227CA-367A-4F42-B309-2F6CA3F394F9}"/>
          </ac:spMkLst>
        </pc:spChg>
        <pc:spChg chg="add mod">
          <ac:chgData name="Lepcha, Prachi" userId="4f5c4ef1-c397-4af4-8ec8-b2f5a3f800bf" providerId="ADAL" clId="{A4DA6647-952C-428C-BB35-0D625E27F7A0}" dt="2022-08-31T17:48:45.328" v="3671" actId="14100"/>
          <ac:spMkLst>
            <pc:docMk/>
            <pc:sldMk cId="4043688182" sldId="2134804410"/>
            <ac:spMk id="11" creationId="{32EF1EE2-E0A5-4A8B-91FC-FE69EAB0F512}"/>
          </ac:spMkLst>
        </pc:spChg>
        <pc:spChg chg="add del mod">
          <ac:chgData name="Lepcha, Prachi" userId="4f5c4ef1-c397-4af4-8ec8-b2f5a3f800bf" providerId="ADAL" clId="{A4DA6647-952C-428C-BB35-0D625E27F7A0}" dt="2022-08-31T17:49:31.418" v="3684" actId="478"/>
          <ac:spMkLst>
            <pc:docMk/>
            <pc:sldMk cId="4043688182" sldId="2134804410"/>
            <ac:spMk id="12" creationId="{E87C399D-F554-4140-945A-0CB136D78B87}"/>
          </ac:spMkLst>
        </pc:spChg>
        <pc:spChg chg="add del mod ord">
          <ac:chgData name="Lepcha, Prachi" userId="4f5c4ef1-c397-4af4-8ec8-b2f5a3f800bf" providerId="ADAL" clId="{A4DA6647-952C-428C-BB35-0D625E27F7A0}" dt="2022-08-23T08:23:46.043" v="1218" actId="700"/>
          <ac:spMkLst>
            <pc:docMk/>
            <pc:sldMk cId="4043688182" sldId="2134804410"/>
            <ac:spMk id="12" creationId="{F35DC466-05ED-4B72-B8BF-AEC9FDEB68B5}"/>
          </ac:spMkLst>
        </pc:spChg>
        <pc:spChg chg="add mod">
          <ac:chgData name="Lepcha, Prachi" userId="4f5c4ef1-c397-4af4-8ec8-b2f5a3f800bf" providerId="ADAL" clId="{A4DA6647-952C-428C-BB35-0D625E27F7A0}" dt="2022-08-31T17:49:36.478" v="3686" actId="242"/>
          <ac:spMkLst>
            <pc:docMk/>
            <pc:sldMk cId="4043688182" sldId="2134804410"/>
            <ac:spMk id="13" creationId="{2475092B-5B05-4A65-8658-98BEB7F4F4EF}"/>
          </ac:spMkLst>
        </pc:spChg>
        <pc:spChg chg="add del mod ord">
          <ac:chgData name="Lepcha, Prachi" userId="4f5c4ef1-c397-4af4-8ec8-b2f5a3f800bf" providerId="ADAL" clId="{A4DA6647-952C-428C-BB35-0D625E27F7A0}" dt="2022-08-23T08:23:46.043" v="1218" actId="700"/>
          <ac:spMkLst>
            <pc:docMk/>
            <pc:sldMk cId="4043688182" sldId="2134804410"/>
            <ac:spMk id="13" creationId="{A78D0561-1F5C-4BAB-B251-B7A0B3745A19}"/>
          </ac:spMkLst>
        </pc:spChg>
        <pc:picChg chg="add del mod modCrop">
          <ac:chgData name="Lepcha, Prachi" userId="4f5c4ef1-c397-4af4-8ec8-b2f5a3f800bf" providerId="ADAL" clId="{A4DA6647-952C-428C-BB35-0D625E27F7A0}" dt="2022-08-23T08:13:16.966" v="954" actId="478"/>
          <ac:picMkLst>
            <pc:docMk/>
            <pc:sldMk cId="4043688182" sldId="2134804410"/>
            <ac:picMk id="4" creationId="{318ACB06-353E-4914-9640-66CA991BA231}"/>
          </ac:picMkLst>
        </pc:picChg>
        <pc:picChg chg="add mod modCrop">
          <ac:chgData name="Lepcha, Prachi" userId="4f5c4ef1-c397-4af4-8ec8-b2f5a3f800bf" providerId="ADAL" clId="{A4DA6647-952C-428C-BB35-0D625E27F7A0}" dt="2022-08-31T17:48:14.220" v="3662" actId="1036"/>
          <ac:picMkLst>
            <pc:docMk/>
            <pc:sldMk cId="4043688182" sldId="2134804410"/>
            <ac:picMk id="5" creationId="{4C976EA6-58A5-406E-ACC8-B6BD46E033FD}"/>
          </ac:picMkLst>
        </pc:picChg>
        <pc:picChg chg="add del mod ord modCrop">
          <ac:chgData name="Lepcha, Prachi" userId="4f5c4ef1-c397-4af4-8ec8-b2f5a3f800bf" providerId="ADAL" clId="{A4DA6647-952C-428C-BB35-0D625E27F7A0}" dt="2022-08-31T17:47:26.563" v="3650" actId="478"/>
          <ac:picMkLst>
            <pc:docMk/>
            <pc:sldMk cId="4043688182" sldId="2134804410"/>
            <ac:picMk id="8" creationId="{97CFA44F-C326-4129-B578-2AF9D4980241}"/>
          </ac:picMkLst>
        </pc:picChg>
      </pc:sldChg>
      <pc:sldChg chg="addSp delSp modSp new del mod modClrScheme chgLayout">
        <pc:chgData name="Lepcha, Prachi" userId="4f5c4ef1-c397-4af4-8ec8-b2f5a3f800bf" providerId="ADAL" clId="{A4DA6647-952C-428C-BB35-0D625E27F7A0}" dt="2022-08-23T08:20:05.736" v="1174" actId="2696"/>
        <pc:sldMkLst>
          <pc:docMk/>
          <pc:sldMk cId="3235935711" sldId="2134804411"/>
        </pc:sldMkLst>
        <pc:spChg chg="del">
          <ac:chgData name="Lepcha, Prachi" userId="4f5c4ef1-c397-4af4-8ec8-b2f5a3f800bf" providerId="ADAL" clId="{A4DA6647-952C-428C-BB35-0D625E27F7A0}" dt="2022-08-23T08:16:23.184" v="1108" actId="931"/>
          <ac:spMkLst>
            <pc:docMk/>
            <pc:sldMk cId="3235935711" sldId="2134804411"/>
            <ac:spMk id="2" creationId="{CE1B253B-B804-4D47-84FE-15D75842D56A}"/>
          </ac:spMkLst>
        </pc:spChg>
        <pc:spChg chg="add mod">
          <ac:chgData name="Lepcha, Prachi" userId="4f5c4ef1-c397-4af4-8ec8-b2f5a3f800bf" providerId="ADAL" clId="{A4DA6647-952C-428C-BB35-0D625E27F7A0}" dt="2022-08-23T08:16:44.934" v="1115" actId="478"/>
          <ac:spMkLst>
            <pc:docMk/>
            <pc:sldMk cId="3235935711" sldId="2134804411"/>
            <ac:spMk id="6" creationId="{80106E75-D481-4336-9B47-509193ADD968}"/>
          </ac:spMkLst>
        </pc:spChg>
        <pc:spChg chg="add del mod">
          <ac:chgData name="Lepcha, Prachi" userId="4f5c4ef1-c397-4af4-8ec8-b2f5a3f800bf" providerId="ADAL" clId="{A4DA6647-952C-428C-BB35-0D625E27F7A0}" dt="2022-08-23T08:16:34.217" v="1113" actId="700"/>
          <ac:spMkLst>
            <pc:docMk/>
            <pc:sldMk cId="3235935711" sldId="2134804411"/>
            <ac:spMk id="9" creationId="{DA3D7039-1E1D-D2B2-8BF1-A1EECEAA0212}"/>
          </ac:spMkLst>
        </pc:spChg>
        <pc:picChg chg="add del mod ord modCrop">
          <ac:chgData name="Lepcha, Prachi" userId="4f5c4ef1-c397-4af4-8ec8-b2f5a3f800bf" providerId="ADAL" clId="{A4DA6647-952C-428C-BB35-0D625E27F7A0}" dt="2022-08-23T08:16:44.934" v="1115" actId="478"/>
          <ac:picMkLst>
            <pc:docMk/>
            <pc:sldMk cId="3235935711" sldId="2134804411"/>
            <ac:picMk id="4" creationId="{45FD58B9-AF19-456D-9479-6C9B586A82E0}"/>
          </ac:picMkLst>
        </pc:picChg>
      </pc:sldChg>
      <pc:sldChg chg="addSp delSp modSp add mod">
        <pc:chgData name="Lepcha, Prachi" userId="4f5c4ef1-c397-4af4-8ec8-b2f5a3f800bf" providerId="ADAL" clId="{A4DA6647-952C-428C-BB35-0D625E27F7A0}" dt="2022-08-31T17:50:51.497" v="3699" actId="1036"/>
        <pc:sldMkLst>
          <pc:docMk/>
          <pc:sldMk cId="3912286369" sldId="2134804412"/>
        </pc:sldMkLst>
        <pc:spChg chg="add del mod">
          <ac:chgData name="Lepcha, Prachi" userId="4f5c4ef1-c397-4af4-8ec8-b2f5a3f800bf" providerId="ADAL" clId="{A4DA6647-952C-428C-BB35-0D625E27F7A0}" dt="2022-08-23T08:18:02.794" v="1118" actId="931"/>
          <ac:spMkLst>
            <pc:docMk/>
            <pc:sldMk cId="3912286369" sldId="2134804412"/>
            <ac:spMk id="3" creationId="{2BF6474E-F703-442A-8498-A3C33AD0C085}"/>
          </ac:spMkLst>
        </pc:spChg>
        <pc:spChg chg="add del mod">
          <ac:chgData name="Lepcha, Prachi" userId="4f5c4ef1-c397-4af4-8ec8-b2f5a3f800bf" providerId="ADAL" clId="{A4DA6647-952C-428C-BB35-0D625E27F7A0}" dt="2022-08-31T17:50:33.897" v="3688" actId="931"/>
          <ac:spMkLst>
            <pc:docMk/>
            <pc:sldMk cId="3912286369" sldId="2134804412"/>
            <ac:spMk id="3" creationId="{BDB4D9AB-EE7C-4171-BF07-736549FDCB71}"/>
          </ac:spMkLst>
        </pc:spChg>
        <pc:spChg chg="add mod">
          <ac:chgData name="Lepcha, Prachi" userId="4f5c4ef1-c397-4af4-8ec8-b2f5a3f800bf" providerId="ADAL" clId="{A4DA6647-952C-428C-BB35-0D625E27F7A0}" dt="2022-08-31T17:49:25.973" v="3682"/>
          <ac:spMkLst>
            <pc:docMk/>
            <pc:sldMk cId="3912286369" sldId="2134804412"/>
            <ac:spMk id="6" creationId="{439E16A2-FE82-405D-821B-211F61E76583}"/>
          </ac:spMkLst>
        </pc:spChg>
        <pc:spChg chg="add mod">
          <ac:chgData name="Lepcha, Prachi" userId="4f5c4ef1-c397-4af4-8ec8-b2f5a3f800bf" providerId="ADAL" clId="{A4DA6647-952C-428C-BB35-0D625E27F7A0}" dt="2022-08-31T17:49:25.973" v="3682"/>
          <ac:spMkLst>
            <pc:docMk/>
            <pc:sldMk cId="3912286369" sldId="2134804412"/>
            <ac:spMk id="7" creationId="{6F639790-5C36-425E-B7B4-F4184DAC9B06}"/>
          </ac:spMkLst>
        </pc:spChg>
        <pc:spChg chg="del">
          <ac:chgData name="Lepcha, Prachi" userId="4f5c4ef1-c397-4af4-8ec8-b2f5a3f800bf" providerId="ADAL" clId="{A4DA6647-952C-428C-BB35-0D625E27F7A0}" dt="2022-08-23T08:18:10.275" v="1122" actId="21"/>
          <ac:spMkLst>
            <pc:docMk/>
            <pc:sldMk cId="3912286369" sldId="2134804412"/>
            <ac:spMk id="9" creationId="{29114B66-80A0-4EA4-91F5-24F975FAC895}"/>
          </ac:spMkLst>
        </pc:spChg>
        <pc:spChg chg="del">
          <ac:chgData name="Lepcha, Prachi" userId="4f5c4ef1-c397-4af4-8ec8-b2f5a3f800bf" providerId="ADAL" clId="{A4DA6647-952C-428C-BB35-0D625E27F7A0}" dt="2022-08-23T08:18:22.622" v="1126" actId="21"/>
          <ac:spMkLst>
            <pc:docMk/>
            <pc:sldMk cId="3912286369" sldId="2134804412"/>
            <ac:spMk id="10" creationId="{3C8A6205-EF38-4A56-9AEF-591E62713614}"/>
          </ac:spMkLst>
        </pc:spChg>
        <pc:spChg chg="add del mod">
          <ac:chgData name="Lepcha, Prachi" userId="4f5c4ef1-c397-4af4-8ec8-b2f5a3f800bf" providerId="ADAL" clId="{A4DA6647-952C-428C-BB35-0D625E27F7A0}" dt="2022-08-31T17:49:25.283" v="3681" actId="478"/>
          <ac:spMkLst>
            <pc:docMk/>
            <pc:sldMk cId="3912286369" sldId="2134804412"/>
            <ac:spMk id="11" creationId="{D3750078-CA5C-4F50-ACE7-6971C504D7F1}"/>
          </ac:spMkLst>
        </pc:spChg>
        <pc:spChg chg="add del mod">
          <ac:chgData name="Lepcha, Prachi" userId="4f5c4ef1-c397-4af4-8ec8-b2f5a3f800bf" providerId="ADAL" clId="{A4DA6647-952C-428C-BB35-0D625E27F7A0}" dt="2022-08-31T17:49:06.287" v="3675" actId="21"/>
          <ac:spMkLst>
            <pc:docMk/>
            <pc:sldMk cId="3912286369" sldId="2134804412"/>
            <ac:spMk id="12" creationId="{5E60C2E8-6E91-4DCC-B132-52728294E6A5}"/>
          </ac:spMkLst>
        </pc:spChg>
        <pc:picChg chg="add del mod">
          <ac:chgData name="Lepcha, Prachi" userId="4f5c4ef1-c397-4af4-8ec8-b2f5a3f800bf" providerId="ADAL" clId="{A4DA6647-952C-428C-BB35-0D625E27F7A0}" dt="2022-08-31T17:50:29.800" v="3687" actId="478"/>
          <ac:picMkLst>
            <pc:docMk/>
            <pc:sldMk cId="3912286369" sldId="2134804412"/>
            <ac:picMk id="5" creationId="{6F0CCBB2-E420-416C-88FF-8D104B4ECDF5}"/>
          </ac:picMkLst>
        </pc:picChg>
        <pc:picChg chg="add mod modCrop">
          <ac:chgData name="Lepcha, Prachi" userId="4f5c4ef1-c397-4af4-8ec8-b2f5a3f800bf" providerId="ADAL" clId="{A4DA6647-952C-428C-BB35-0D625E27F7A0}" dt="2022-08-31T17:50:51.497" v="3699" actId="1036"/>
          <ac:picMkLst>
            <pc:docMk/>
            <pc:sldMk cId="3912286369" sldId="2134804412"/>
            <ac:picMk id="8" creationId="{4B466F98-C76F-4B92-89AC-A1EFD4D3F5EA}"/>
          </ac:picMkLst>
        </pc:picChg>
        <pc:picChg chg="del">
          <ac:chgData name="Lepcha, Prachi" userId="4f5c4ef1-c397-4af4-8ec8-b2f5a3f800bf" providerId="ADAL" clId="{A4DA6647-952C-428C-BB35-0D625E27F7A0}" dt="2022-08-23T08:17:54.826" v="1117" actId="478"/>
          <ac:picMkLst>
            <pc:docMk/>
            <pc:sldMk cId="3912286369" sldId="2134804412"/>
            <ac:picMk id="8" creationId="{97CFA44F-C326-4129-B578-2AF9D4980241}"/>
          </ac:picMkLst>
        </pc:picChg>
      </pc:sldChg>
      <pc:sldChg chg="addSp delSp modSp add mod">
        <pc:chgData name="Lepcha, Prachi" userId="4f5c4ef1-c397-4af4-8ec8-b2f5a3f800bf" providerId="ADAL" clId="{A4DA6647-952C-428C-BB35-0D625E27F7A0}" dt="2022-08-31T17:52:19.319" v="3729" actId="1076"/>
        <pc:sldMkLst>
          <pc:docMk/>
          <pc:sldMk cId="3743477172" sldId="2134804413"/>
        </pc:sldMkLst>
        <pc:spChg chg="add del mod">
          <ac:chgData name="Lepcha, Prachi" userId="4f5c4ef1-c397-4af4-8ec8-b2f5a3f800bf" providerId="ADAL" clId="{A4DA6647-952C-428C-BB35-0D625E27F7A0}" dt="2022-08-31T17:51:10.073" v="3701" actId="931"/>
          <ac:spMkLst>
            <pc:docMk/>
            <pc:sldMk cId="3743477172" sldId="2134804413"/>
            <ac:spMk id="3" creationId="{292E0405-47E2-463F-B48D-A4D0FD14242E}"/>
          </ac:spMkLst>
        </pc:spChg>
        <pc:spChg chg="add del mod">
          <ac:chgData name="Lepcha, Prachi" userId="4f5c4ef1-c397-4af4-8ec8-b2f5a3f800bf" providerId="ADAL" clId="{A4DA6647-952C-428C-BB35-0D625E27F7A0}" dt="2022-08-23T08:20:34.699" v="1180" actId="931"/>
          <ac:spMkLst>
            <pc:docMk/>
            <pc:sldMk cId="3743477172" sldId="2134804413"/>
            <ac:spMk id="3" creationId="{719924FB-9C07-4619-848D-7097A15F5406}"/>
          </ac:spMkLst>
        </pc:spChg>
        <pc:spChg chg="add del mod">
          <ac:chgData name="Lepcha, Prachi" userId="4f5c4ef1-c397-4af4-8ec8-b2f5a3f800bf" providerId="ADAL" clId="{A4DA6647-952C-428C-BB35-0D625E27F7A0}" dt="2022-08-31T17:51:53.823" v="3715" actId="478"/>
          <ac:spMkLst>
            <pc:docMk/>
            <pc:sldMk cId="3743477172" sldId="2134804413"/>
            <ac:spMk id="9" creationId="{F067EA9A-3941-46D2-B9DF-4305E649C64F}"/>
          </ac:spMkLst>
        </pc:spChg>
        <pc:spChg chg="add del mod">
          <ac:chgData name="Lepcha, Prachi" userId="4f5c4ef1-c397-4af4-8ec8-b2f5a3f800bf" providerId="ADAL" clId="{A4DA6647-952C-428C-BB35-0D625E27F7A0}" dt="2022-08-31T17:52:05.739" v="3719" actId="478"/>
          <ac:spMkLst>
            <pc:docMk/>
            <pc:sldMk cId="3743477172" sldId="2134804413"/>
            <ac:spMk id="10" creationId="{EC14A727-72A6-4198-9A1C-5246B24A33F4}"/>
          </ac:spMkLst>
        </pc:spChg>
        <pc:spChg chg="add del mod">
          <ac:chgData name="Lepcha, Prachi" userId="4f5c4ef1-c397-4af4-8ec8-b2f5a3f800bf" providerId="ADAL" clId="{A4DA6647-952C-428C-BB35-0D625E27F7A0}" dt="2022-08-31T17:51:58.054" v="3717"/>
          <ac:spMkLst>
            <pc:docMk/>
            <pc:sldMk cId="3743477172" sldId="2134804413"/>
            <ac:spMk id="11" creationId="{56C1A121-9A63-4430-AC4E-6D505C642F1D}"/>
          </ac:spMkLst>
        </pc:spChg>
        <pc:spChg chg="del">
          <ac:chgData name="Lepcha, Prachi" userId="4f5c4ef1-c397-4af4-8ec8-b2f5a3f800bf" providerId="ADAL" clId="{A4DA6647-952C-428C-BB35-0D625E27F7A0}" dt="2022-08-23T08:20:24.658" v="1178" actId="21"/>
          <ac:spMkLst>
            <pc:docMk/>
            <pc:sldMk cId="3743477172" sldId="2134804413"/>
            <ac:spMk id="11" creationId="{D3750078-CA5C-4F50-ACE7-6971C504D7F1}"/>
          </ac:spMkLst>
        </pc:spChg>
        <pc:spChg chg="add del mod">
          <ac:chgData name="Lepcha, Prachi" userId="4f5c4ef1-c397-4af4-8ec8-b2f5a3f800bf" providerId="ADAL" clId="{A4DA6647-952C-428C-BB35-0D625E27F7A0}" dt="2022-08-31T17:51:58.054" v="3717"/>
          <ac:spMkLst>
            <pc:docMk/>
            <pc:sldMk cId="3743477172" sldId="2134804413"/>
            <ac:spMk id="12" creationId="{4EFCDBB4-0A78-4490-93B4-5F883AB86310}"/>
          </ac:spMkLst>
        </pc:spChg>
        <pc:spChg chg="del">
          <ac:chgData name="Lepcha, Prachi" userId="4f5c4ef1-c397-4af4-8ec8-b2f5a3f800bf" providerId="ADAL" clId="{A4DA6647-952C-428C-BB35-0D625E27F7A0}" dt="2022-08-23T08:20:24.658" v="1178" actId="21"/>
          <ac:spMkLst>
            <pc:docMk/>
            <pc:sldMk cId="3743477172" sldId="2134804413"/>
            <ac:spMk id="12" creationId="{5E60C2E8-6E91-4DCC-B132-52728294E6A5}"/>
          </ac:spMkLst>
        </pc:spChg>
        <pc:spChg chg="add mod">
          <ac:chgData name="Lepcha, Prachi" userId="4f5c4ef1-c397-4af4-8ec8-b2f5a3f800bf" providerId="ADAL" clId="{A4DA6647-952C-428C-BB35-0D625E27F7A0}" dt="2022-08-31T17:52:06.425" v="3720"/>
          <ac:spMkLst>
            <pc:docMk/>
            <pc:sldMk cId="3743477172" sldId="2134804413"/>
            <ac:spMk id="13" creationId="{E59A9FA8-9BCA-4C79-AEB8-15857A8E1E3C}"/>
          </ac:spMkLst>
        </pc:spChg>
        <pc:spChg chg="add mod">
          <ac:chgData name="Lepcha, Prachi" userId="4f5c4ef1-c397-4af4-8ec8-b2f5a3f800bf" providerId="ADAL" clId="{A4DA6647-952C-428C-BB35-0D625E27F7A0}" dt="2022-08-31T17:52:19.319" v="3729" actId="1076"/>
          <ac:spMkLst>
            <pc:docMk/>
            <pc:sldMk cId="3743477172" sldId="2134804413"/>
            <ac:spMk id="14" creationId="{64950903-2EF0-4E6C-9F59-00C8F612B860}"/>
          </ac:spMkLst>
        </pc:spChg>
        <pc:picChg chg="add mod modCrop">
          <ac:chgData name="Lepcha, Prachi" userId="4f5c4ef1-c397-4af4-8ec8-b2f5a3f800bf" providerId="ADAL" clId="{A4DA6647-952C-428C-BB35-0D625E27F7A0}" dt="2022-08-31T17:51:27.270" v="3710" actId="1036"/>
          <ac:picMkLst>
            <pc:docMk/>
            <pc:sldMk cId="3743477172" sldId="2134804413"/>
            <ac:picMk id="5" creationId="{05D17938-7FA7-4A33-9247-361620765F6C}"/>
          </ac:picMkLst>
        </pc:picChg>
        <pc:picChg chg="del">
          <ac:chgData name="Lepcha, Prachi" userId="4f5c4ef1-c397-4af4-8ec8-b2f5a3f800bf" providerId="ADAL" clId="{A4DA6647-952C-428C-BB35-0D625E27F7A0}" dt="2022-08-23T08:20:18.418" v="1176" actId="478"/>
          <ac:picMkLst>
            <pc:docMk/>
            <pc:sldMk cId="3743477172" sldId="2134804413"/>
            <ac:picMk id="5" creationId="{6F0CCBB2-E420-416C-88FF-8D104B4ECDF5}"/>
          </ac:picMkLst>
        </pc:picChg>
        <pc:picChg chg="add del mod">
          <ac:chgData name="Lepcha, Prachi" userId="4f5c4ef1-c397-4af4-8ec8-b2f5a3f800bf" providerId="ADAL" clId="{A4DA6647-952C-428C-BB35-0D625E27F7A0}" dt="2022-08-31T17:51:02.021" v="3700" actId="478"/>
          <ac:picMkLst>
            <pc:docMk/>
            <pc:sldMk cId="3743477172" sldId="2134804413"/>
            <ac:picMk id="6" creationId="{003ADA71-BFF1-4DB1-88BE-66ABF01B2017}"/>
          </ac:picMkLst>
        </pc:picChg>
      </pc:sldChg>
      <pc:sldChg chg="addSp delSp modSp new mod ord modClrScheme chgLayout">
        <pc:chgData name="Lepcha, Prachi" userId="4f5c4ef1-c397-4af4-8ec8-b2f5a3f800bf" providerId="ADAL" clId="{A4DA6647-952C-428C-BB35-0D625E27F7A0}" dt="2022-08-31T20:06:46.869" v="3912" actId="20577"/>
        <pc:sldMkLst>
          <pc:docMk/>
          <pc:sldMk cId="87786156" sldId="2134804414"/>
        </pc:sldMkLst>
        <pc:spChg chg="del">
          <ac:chgData name="Lepcha, Prachi" userId="4f5c4ef1-c397-4af4-8ec8-b2f5a3f800bf" providerId="ADAL" clId="{A4DA6647-952C-428C-BB35-0D625E27F7A0}" dt="2022-08-24T06:46:00.845" v="1270" actId="700"/>
          <ac:spMkLst>
            <pc:docMk/>
            <pc:sldMk cId="87786156" sldId="2134804414"/>
            <ac:spMk id="2" creationId="{05820A7B-1AE6-4A26-A1BE-D4BEBEB2EDAB}"/>
          </ac:spMkLst>
        </pc:spChg>
        <pc:spChg chg="add mod">
          <ac:chgData name="Lepcha, Prachi" userId="4f5c4ef1-c397-4af4-8ec8-b2f5a3f800bf" providerId="ADAL" clId="{A4DA6647-952C-428C-BB35-0D625E27F7A0}" dt="2022-08-31T13:26:33.918" v="3178" actId="242"/>
          <ac:spMkLst>
            <pc:docMk/>
            <pc:sldMk cId="87786156" sldId="2134804414"/>
            <ac:spMk id="3" creationId="{0258777A-9AE1-48F1-AD0E-DA0D5BEDE97B}"/>
          </ac:spMkLst>
        </pc:spChg>
        <pc:spChg chg="add del mod">
          <ac:chgData name="Lepcha, Prachi" userId="4f5c4ef1-c397-4af4-8ec8-b2f5a3f800bf" providerId="ADAL" clId="{A4DA6647-952C-428C-BB35-0D625E27F7A0}" dt="2022-08-24T06:49:10.662" v="1318"/>
          <ac:spMkLst>
            <pc:docMk/>
            <pc:sldMk cId="87786156" sldId="2134804414"/>
            <ac:spMk id="5" creationId="{A94CC289-9277-4E1C-A442-ABF16D008D69}"/>
          </ac:spMkLst>
        </pc:spChg>
        <pc:spChg chg="add del mod">
          <ac:chgData name="Lepcha, Prachi" userId="4f5c4ef1-c397-4af4-8ec8-b2f5a3f800bf" providerId="ADAL" clId="{A4DA6647-952C-428C-BB35-0D625E27F7A0}" dt="2022-08-24T07:21:42.481" v="1959" actId="478"/>
          <ac:spMkLst>
            <pc:docMk/>
            <pc:sldMk cId="87786156" sldId="2134804414"/>
            <ac:spMk id="8" creationId="{8E6F22A9-F846-439D-9B53-8E2B7054D7D8}"/>
          </ac:spMkLst>
        </pc:spChg>
        <pc:spChg chg="add del">
          <ac:chgData name="Lepcha, Prachi" userId="4f5c4ef1-c397-4af4-8ec8-b2f5a3f800bf" providerId="ADAL" clId="{A4DA6647-952C-428C-BB35-0D625E27F7A0}" dt="2022-08-24T07:22:03.539" v="1961" actId="11529"/>
          <ac:spMkLst>
            <pc:docMk/>
            <pc:sldMk cId="87786156" sldId="2134804414"/>
            <ac:spMk id="9" creationId="{964A07FA-4262-4DF8-95A3-BFD0E0AAD973}"/>
          </ac:spMkLst>
        </pc:spChg>
        <pc:spChg chg="add mod">
          <ac:chgData name="Lepcha, Prachi" userId="4f5c4ef1-c397-4af4-8ec8-b2f5a3f800bf" providerId="ADAL" clId="{A4DA6647-952C-428C-BB35-0D625E27F7A0}" dt="2022-08-24T07:23:12.261" v="1968" actId="1076"/>
          <ac:spMkLst>
            <pc:docMk/>
            <pc:sldMk cId="87786156" sldId="2134804414"/>
            <ac:spMk id="10" creationId="{E3C6CCFE-D6B1-469D-8B59-5ADAE9838D2E}"/>
          </ac:spMkLst>
        </pc:spChg>
        <pc:graphicFrameChg chg="add del mod modGraphic">
          <ac:chgData name="Lepcha, Prachi" userId="4f5c4ef1-c397-4af4-8ec8-b2f5a3f800bf" providerId="ADAL" clId="{A4DA6647-952C-428C-BB35-0D625E27F7A0}" dt="2022-08-24T07:03:08.863" v="1796" actId="478"/>
          <ac:graphicFrameMkLst>
            <pc:docMk/>
            <pc:sldMk cId="87786156" sldId="2134804414"/>
            <ac:graphicFrameMk id="4" creationId="{3925631A-D658-4140-ACDC-B7C2EB94D725}"/>
          </ac:graphicFrameMkLst>
        </pc:graphicFrameChg>
        <pc:graphicFrameChg chg="add mod modGraphic">
          <ac:chgData name="Lepcha, Prachi" userId="4f5c4ef1-c397-4af4-8ec8-b2f5a3f800bf" providerId="ADAL" clId="{A4DA6647-952C-428C-BB35-0D625E27F7A0}" dt="2022-08-31T20:06:46.869" v="3912" actId="20577"/>
          <ac:graphicFrameMkLst>
            <pc:docMk/>
            <pc:sldMk cId="87786156" sldId="2134804414"/>
            <ac:graphicFrameMk id="6" creationId="{95C17F6A-3E87-4609-8781-FAA9CADB9236}"/>
          </ac:graphicFrameMkLst>
        </pc:graphicFrameChg>
        <pc:graphicFrameChg chg="add del mod modGraphic">
          <ac:chgData name="Lepcha, Prachi" userId="4f5c4ef1-c397-4af4-8ec8-b2f5a3f800bf" providerId="ADAL" clId="{A4DA6647-952C-428C-BB35-0D625E27F7A0}" dt="2022-08-24T07:03:35.932" v="1804" actId="478"/>
          <ac:graphicFrameMkLst>
            <pc:docMk/>
            <pc:sldMk cId="87786156" sldId="2134804414"/>
            <ac:graphicFrameMk id="7" creationId="{225695D1-DE5A-411B-B171-F4298A99E1A6}"/>
          </ac:graphicFrameMkLst>
        </pc:graphicFrameChg>
      </pc:sldChg>
      <pc:sldChg chg="addSp delSp modSp new del mod ord">
        <pc:chgData name="Lepcha, Prachi" userId="4f5c4ef1-c397-4af4-8ec8-b2f5a3f800bf" providerId="ADAL" clId="{A4DA6647-952C-428C-BB35-0D625E27F7A0}" dt="2022-08-23T08:26:14.819" v="1246" actId="2696"/>
        <pc:sldMkLst>
          <pc:docMk/>
          <pc:sldMk cId="4245804695" sldId="2134804414"/>
        </pc:sldMkLst>
        <pc:spChg chg="del">
          <ac:chgData name="Lepcha, Prachi" userId="4f5c4ef1-c397-4af4-8ec8-b2f5a3f800bf" providerId="ADAL" clId="{A4DA6647-952C-428C-BB35-0D625E27F7A0}" dt="2022-08-23T08:24:11.753" v="1222" actId="931"/>
          <ac:spMkLst>
            <pc:docMk/>
            <pc:sldMk cId="4245804695" sldId="2134804414"/>
            <ac:spMk id="2" creationId="{A72D8D99-3219-4356-AB73-4957FF82F7ED}"/>
          </ac:spMkLst>
        </pc:spChg>
        <pc:spChg chg="del">
          <ac:chgData name="Lepcha, Prachi" userId="4f5c4ef1-c397-4af4-8ec8-b2f5a3f800bf" providerId="ADAL" clId="{A4DA6647-952C-428C-BB35-0D625E27F7A0}" dt="2022-08-23T08:24:21.176" v="1224" actId="931"/>
          <ac:spMkLst>
            <pc:docMk/>
            <pc:sldMk cId="4245804695" sldId="2134804414"/>
            <ac:spMk id="3" creationId="{74536D4D-390F-44F0-BC31-5A5DD1A92CAE}"/>
          </ac:spMkLst>
        </pc:spChg>
        <pc:spChg chg="del">
          <ac:chgData name="Lepcha, Prachi" userId="4f5c4ef1-c397-4af4-8ec8-b2f5a3f800bf" providerId="ADAL" clId="{A4DA6647-952C-428C-BB35-0D625E27F7A0}" dt="2022-08-23T08:24:24.524" v="1225" actId="931"/>
          <ac:spMkLst>
            <pc:docMk/>
            <pc:sldMk cId="4245804695" sldId="2134804414"/>
            <ac:spMk id="4" creationId="{19CD1D48-9D80-4C68-9C9A-1D6303FE4850}"/>
          </ac:spMkLst>
        </pc:spChg>
        <pc:spChg chg="del">
          <ac:chgData name="Lepcha, Prachi" userId="4f5c4ef1-c397-4af4-8ec8-b2f5a3f800bf" providerId="ADAL" clId="{A4DA6647-952C-428C-BB35-0D625E27F7A0}" dt="2022-08-23T08:24:33.954" v="1228" actId="478"/>
          <ac:spMkLst>
            <pc:docMk/>
            <pc:sldMk cId="4245804695" sldId="2134804414"/>
            <ac:spMk id="5" creationId="{7EA50149-3962-4136-807F-83A743136A8B}"/>
          </ac:spMkLst>
        </pc:spChg>
        <pc:picChg chg="add mod">
          <ac:chgData name="Lepcha, Prachi" userId="4f5c4ef1-c397-4af4-8ec8-b2f5a3f800bf" providerId="ADAL" clId="{A4DA6647-952C-428C-BB35-0D625E27F7A0}" dt="2022-08-23T08:25:52.495" v="1239" actId="1076"/>
          <ac:picMkLst>
            <pc:docMk/>
            <pc:sldMk cId="4245804695" sldId="2134804414"/>
            <ac:picMk id="7" creationId="{DAB3F749-DE34-4802-8C42-65F7C38C370F}"/>
          </ac:picMkLst>
        </pc:picChg>
        <pc:picChg chg="add mod">
          <ac:chgData name="Lepcha, Prachi" userId="4f5c4ef1-c397-4af4-8ec8-b2f5a3f800bf" providerId="ADAL" clId="{A4DA6647-952C-428C-BB35-0D625E27F7A0}" dt="2022-08-23T08:26:09.880" v="1244" actId="1076"/>
          <ac:picMkLst>
            <pc:docMk/>
            <pc:sldMk cId="4245804695" sldId="2134804414"/>
            <ac:picMk id="9" creationId="{FD66A2C2-F96F-4DD1-BD93-F0556AC67A1D}"/>
          </ac:picMkLst>
        </pc:picChg>
        <pc:picChg chg="add mod">
          <ac:chgData name="Lepcha, Prachi" userId="4f5c4ef1-c397-4af4-8ec8-b2f5a3f800bf" providerId="ADAL" clId="{A4DA6647-952C-428C-BB35-0D625E27F7A0}" dt="2022-08-23T08:26:12.176" v="1245" actId="1076"/>
          <ac:picMkLst>
            <pc:docMk/>
            <pc:sldMk cId="4245804695" sldId="2134804414"/>
            <ac:picMk id="11" creationId="{A5A63DF5-0B6B-450B-ACCF-F4820809A744}"/>
          </ac:picMkLst>
        </pc:picChg>
      </pc:sldChg>
      <pc:sldChg chg="addSp delSp modSp add del mod">
        <pc:chgData name="Lepcha, Prachi" userId="4f5c4ef1-c397-4af4-8ec8-b2f5a3f800bf" providerId="ADAL" clId="{A4DA6647-952C-428C-BB35-0D625E27F7A0}" dt="2022-08-24T07:55:06.512" v="2316" actId="2696"/>
        <pc:sldMkLst>
          <pc:docMk/>
          <pc:sldMk cId="1440087711" sldId="2134804415"/>
        </pc:sldMkLst>
        <pc:spChg chg="add del mod">
          <ac:chgData name="Lepcha, Prachi" userId="4f5c4ef1-c397-4af4-8ec8-b2f5a3f800bf" providerId="ADAL" clId="{A4DA6647-952C-428C-BB35-0D625E27F7A0}" dt="2022-08-24T07:52:29.717" v="2301" actId="931"/>
          <ac:spMkLst>
            <pc:docMk/>
            <pc:sldMk cId="1440087711" sldId="2134804415"/>
            <ac:spMk id="3" creationId="{7F4FCF32-A792-4B5F-B6C2-A40486F8CA02}"/>
          </ac:spMkLst>
        </pc:spChg>
        <pc:spChg chg="add del mod">
          <ac:chgData name="Lepcha, Prachi" userId="4f5c4ef1-c397-4af4-8ec8-b2f5a3f800bf" providerId="ADAL" clId="{A4DA6647-952C-428C-BB35-0D625E27F7A0}" dt="2022-08-24T07:55:03.348" v="2315" actId="478"/>
          <ac:spMkLst>
            <pc:docMk/>
            <pc:sldMk cId="1440087711" sldId="2134804415"/>
            <ac:spMk id="8" creationId="{F271ED5C-A2B5-4CB4-8B84-B502BA6F843E}"/>
          </ac:spMkLst>
        </pc:spChg>
        <pc:picChg chg="add del mod">
          <ac:chgData name="Lepcha, Prachi" userId="4f5c4ef1-c397-4af4-8ec8-b2f5a3f800bf" providerId="ADAL" clId="{A4DA6647-952C-428C-BB35-0D625E27F7A0}" dt="2022-08-24T07:54:57.920" v="2313" actId="478"/>
          <ac:picMkLst>
            <pc:docMk/>
            <pc:sldMk cId="1440087711" sldId="2134804415"/>
            <ac:picMk id="5" creationId="{6F578C5D-6A25-4CD4-A826-03BC39ABAD6D}"/>
          </ac:picMkLst>
        </pc:picChg>
        <pc:picChg chg="del">
          <ac:chgData name="Lepcha, Prachi" userId="4f5c4ef1-c397-4af4-8ec8-b2f5a3f800bf" providerId="ADAL" clId="{A4DA6647-952C-428C-BB35-0D625E27F7A0}" dt="2022-08-24T07:52:12.073" v="2300" actId="478"/>
          <ac:picMkLst>
            <pc:docMk/>
            <pc:sldMk cId="1440087711" sldId="2134804415"/>
            <ac:picMk id="6" creationId="{003ADA71-BFF1-4DB1-88BE-66ABF01B2017}"/>
          </ac:picMkLst>
        </pc:picChg>
      </pc:sldChg>
      <pc:sldChg chg="addSp delSp modSp add mod">
        <pc:chgData name="Lepcha, Prachi" userId="4f5c4ef1-c397-4af4-8ec8-b2f5a3f800bf" providerId="ADAL" clId="{A4DA6647-952C-428C-BB35-0D625E27F7A0}" dt="2022-08-31T18:25:44.895" v="3886" actId="1036"/>
        <pc:sldMkLst>
          <pc:docMk/>
          <pc:sldMk cId="2835074175" sldId="2134804415"/>
        </pc:sldMkLst>
        <pc:spChg chg="add del mod">
          <ac:chgData name="Lepcha, Prachi" userId="4f5c4ef1-c397-4af4-8ec8-b2f5a3f800bf" providerId="ADAL" clId="{A4DA6647-952C-428C-BB35-0D625E27F7A0}" dt="2022-08-24T07:56:08.521" v="2319" actId="931"/>
          <ac:spMkLst>
            <pc:docMk/>
            <pc:sldMk cId="2835074175" sldId="2134804415"/>
            <ac:spMk id="3" creationId="{43E8092E-4220-4889-AEDA-7A800082A475}"/>
          </ac:spMkLst>
        </pc:spChg>
        <pc:spChg chg="add mod">
          <ac:chgData name="Lepcha, Prachi" userId="4f5c4ef1-c397-4af4-8ec8-b2f5a3f800bf" providerId="ADAL" clId="{A4DA6647-952C-428C-BB35-0D625E27F7A0}" dt="2022-08-31T18:25:26.348" v="3876" actId="14100"/>
          <ac:spMkLst>
            <pc:docMk/>
            <pc:sldMk cId="2835074175" sldId="2134804415"/>
            <ac:spMk id="6" creationId="{F3D78017-0887-46C3-BC9D-C03844090DB1}"/>
          </ac:spMkLst>
        </pc:spChg>
        <pc:spChg chg="add mod">
          <ac:chgData name="Lepcha, Prachi" userId="4f5c4ef1-c397-4af4-8ec8-b2f5a3f800bf" providerId="ADAL" clId="{A4DA6647-952C-428C-BB35-0D625E27F7A0}" dt="2022-08-31T18:25:44.895" v="3886" actId="1036"/>
          <ac:spMkLst>
            <pc:docMk/>
            <pc:sldMk cId="2835074175" sldId="2134804415"/>
            <ac:spMk id="7" creationId="{934E6949-3A9A-4738-8C43-27AC4DCB186E}"/>
          </ac:spMkLst>
        </pc:spChg>
        <pc:spChg chg="del">
          <ac:chgData name="Lepcha, Prachi" userId="4f5c4ef1-c397-4af4-8ec8-b2f5a3f800bf" providerId="ADAL" clId="{A4DA6647-952C-428C-BB35-0D625E27F7A0}" dt="2022-08-24T07:56:19.876" v="2324" actId="21"/>
          <ac:spMkLst>
            <pc:docMk/>
            <pc:sldMk cId="2835074175" sldId="2134804415"/>
            <ac:spMk id="9" creationId="{F067EA9A-3941-46D2-B9DF-4305E649C64F}"/>
          </ac:spMkLst>
        </pc:spChg>
        <pc:spChg chg="del">
          <ac:chgData name="Lepcha, Prachi" userId="4f5c4ef1-c397-4af4-8ec8-b2f5a3f800bf" providerId="ADAL" clId="{A4DA6647-952C-428C-BB35-0D625E27F7A0}" dt="2022-08-24T07:56:19.876" v="2324" actId="21"/>
          <ac:spMkLst>
            <pc:docMk/>
            <pc:sldMk cId="2835074175" sldId="2134804415"/>
            <ac:spMk id="10" creationId="{EC14A727-72A6-4198-9A1C-5246B24A33F4}"/>
          </ac:spMkLst>
        </pc:spChg>
        <pc:spChg chg="add del mod">
          <ac:chgData name="Lepcha, Prachi" userId="4f5c4ef1-c397-4af4-8ec8-b2f5a3f800bf" providerId="ADAL" clId="{A4DA6647-952C-428C-BB35-0D625E27F7A0}" dt="2022-08-31T18:25:11.038" v="3870" actId="478"/>
          <ac:spMkLst>
            <pc:docMk/>
            <pc:sldMk cId="2835074175" sldId="2134804415"/>
            <ac:spMk id="11" creationId="{5A495D34-5C65-44FE-8D2E-6E70246D636D}"/>
          </ac:spMkLst>
        </pc:spChg>
        <pc:spChg chg="add del mod">
          <ac:chgData name="Lepcha, Prachi" userId="4f5c4ef1-c397-4af4-8ec8-b2f5a3f800bf" providerId="ADAL" clId="{A4DA6647-952C-428C-BB35-0D625E27F7A0}" dt="2022-08-31T18:25:20.615" v="3873" actId="21"/>
          <ac:spMkLst>
            <pc:docMk/>
            <pc:sldMk cId="2835074175" sldId="2134804415"/>
            <ac:spMk id="12" creationId="{F0C066E6-CE00-4AF1-B115-5F33380F2ECA}"/>
          </ac:spMkLst>
        </pc:spChg>
        <pc:picChg chg="add mod modCrop">
          <ac:chgData name="Lepcha, Prachi" userId="4f5c4ef1-c397-4af4-8ec8-b2f5a3f800bf" providerId="ADAL" clId="{A4DA6647-952C-428C-BB35-0D625E27F7A0}" dt="2022-08-31T18:25:30.635" v="3878" actId="1035"/>
          <ac:picMkLst>
            <pc:docMk/>
            <pc:sldMk cId="2835074175" sldId="2134804415"/>
            <ac:picMk id="5" creationId="{7E9E5BD6-9912-4A96-908D-BE54F443A229}"/>
          </ac:picMkLst>
        </pc:picChg>
        <pc:picChg chg="del">
          <ac:chgData name="Lepcha, Prachi" userId="4f5c4ef1-c397-4af4-8ec8-b2f5a3f800bf" providerId="ADAL" clId="{A4DA6647-952C-428C-BB35-0D625E27F7A0}" dt="2022-08-24T07:56:01.528" v="2318" actId="478"/>
          <ac:picMkLst>
            <pc:docMk/>
            <pc:sldMk cId="2835074175" sldId="2134804415"/>
            <ac:picMk id="6" creationId="{003ADA71-BFF1-4DB1-88BE-66ABF01B2017}"/>
          </ac:picMkLst>
        </pc:picChg>
      </pc:sldChg>
      <pc:sldChg chg="addSp delSp modSp add mod">
        <pc:chgData name="Lepcha, Prachi" userId="4f5c4ef1-c397-4af4-8ec8-b2f5a3f800bf" providerId="ADAL" clId="{A4DA6647-952C-428C-BB35-0D625E27F7A0}" dt="2022-09-01T05:16:25.927" v="4270" actId="1035"/>
        <pc:sldMkLst>
          <pc:docMk/>
          <pc:sldMk cId="907693377" sldId="2134804416"/>
        </pc:sldMkLst>
        <pc:spChg chg="add del mod">
          <ac:chgData name="Lepcha, Prachi" userId="4f5c4ef1-c397-4af4-8ec8-b2f5a3f800bf" providerId="ADAL" clId="{A4DA6647-952C-428C-BB35-0D625E27F7A0}" dt="2022-08-31T17:54:06.818" v="3741" actId="931"/>
          <ac:spMkLst>
            <pc:docMk/>
            <pc:sldMk cId="907693377" sldId="2134804416"/>
            <ac:spMk id="3" creationId="{13AB2DD2-0AB8-4229-ABA8-CE5F0005B008}"/>
          </ac:spMkLst>
        </pc:spChg>
        <pc:spChg chg="add del mod">
          <ac:chgData name="Lepcha, Prachi" userId="4f5c4ef1-c397-4af4-8ec8-b2f5a3f800bf" providerId="ADAL" clId="{A4DA6647-952C-428C-BB35-0D625E27F7A0}" dt="2022-08-24T08:05:08.423" v="2443" actId="931"/>
          <ac:spMkLst>
            <pc:docMk/>
            <pc:sldMk cId="907693377" sldId="2134804416"/>
            <ac:spMk id="3" creationId="{2E5E7DB3-7082-4393-A724-5DA445D89E51}"/>
          </ac:spMkLst>
        </pc:spChg>
        <pc:spChg chg="add del mod">
          <ac:chgData name="Lepcha, Prachi" userId="4f5c4ef1-c397-4af4-8ec8-b2f5a3f800bf" providerId="ADAL" clId="{A4DA6647-952C-428C-BB35-0D625E27F7A0}" dt="2022-09-01T05:13:50.365" v="4256" actId="931"/>
          <ac:spMkLst>
            <pc:docMk/>
            <pc:sldMk cId="907693377" sldId="2134804416"/>
            <ac:spMk id="3" creationId="{75CCE586-5E19-46B3-895A-1CA27EF89C30}"/>
          </ac:spMkLst>
        </pc:spChg>
        <pc:spChg chg="add del mod">
          <ac:chgData name="Lepcha, Prachi" userId="4f5c4ef1-c397-4af4-8ec8-b2f5a3f800bf" providerId="ADAL" clId="{A4DA6647-952C-428C-BB35-0D625E27F7A0}" dt="2022-08-31T17:54:43.092" v="3746" actId="478"/>
          <ac:spMkLst>
            <pc:docMk/>
            <pc:sldMk cId="907693377" sldId="2134804416"/>
            <ac:spMk id="8" creationId="{10AA4E2E-0E01-4E2F-B029-3BA89C9AE39E}"/>
          </ac:spMkLst>
        </pc:spChg>
        <pc:spChg chg="del">
          <ac:chgData name="Lepcha, Prachi" userId="4f5c4ef1-c397-4af4-8ec8-b2f5a3f800bf" providerId="ADAL" clId="{A4DA6647-952C-428C-BB35-0D625E27F7A0}" dt="2022-08-24T08:12:06.400" v="2493" actId="21"/>
          <ac:spMkLst>
            <pc:docMk/>
            <pc:sldMk cId="907693377" sldId="2134804416"/>
            <ac:spMk id="11" creationId="{5A495D34-5C65-44FE-8D2E-6E70246D636D}"/>
          </ac:spMkLst>
        </pc:spChg>
        <pc:spChg chg="add mod">
          <ac:chgData name="Lepcha, Prachi" userId="4f5c4ef1-c397-4af4-8ec8-b2f5a3f800bf" providerId="ADAL" clId="{A4DA6647-952C-428C-BB35-0D625E27F7A0}" dt="2022-08-31T17:55:26.672" v="3755" actId="14100"/>
          <ac:spMkLst>
            <pc:docMk/>
            <pc:sldMk cId="907693377" sldId="2134804416"/>
            <ac:spMk id="12" creationId="{3BD5A321-EC4C-49D7-986E-57426566F6EF}"/>
          </ac:spMkLst>
        </pc:spChg>
        <pc:spChg chg="del">
          <ac:chgData name="Lepcha, Prachi" userId="4f5c4ef1-c397-4af4-8ec8-b2f5a3f800bf" providerId="ADAL" clId="{A4DA6647-952C-428C-BB35-0D625E27F7A0}" dt="2022-08-24T08:12:06.400" v="2493" actId="21"/>
          <ac:spMkLst>
            <pc:docMk/>
            <pc:sldMk cId="907693377" sldId="2134804416"/>
            <ac:spMk id="12" creationId="{F0C066E6-CE00-4AF1-B115-5F33380F2ECA}"/>
          </ac:spMkLst>
        </pc:spChg>
        <pc:spChg chg="add del mod">
          <ac:chgData name="Lepcha, Prachi" userId="4f5c4ef1-c397-4af4-8ec8-b2f5a3f800bf" providerId="ADAL" clId="{A4DA6647-952C-428C-BB35-0D625E27F7A0}" dt="2022-08-31T17:55:08.270" v="3751" actId="21"/>
          <ac:spMkLst>
            <pc:docMk/>
            <pc:sldMk cId="907693377" sldId="2134804416"/>
            <ac:spMk id="13" creationId="{11F7D448-AEA6-492E-9516-27C484121E69}"/>
          </ac:spMkLst>
        </pc:spChg>
        <pc:spChg chg="add del mod">
          <ac:chgData name="Lepcha, Prachi" userId="4f5c4ef1-c397-4af4-8ec8-b2f5a3f800bf" providerId="ADAL" clId="{A4DA6647-952C-428C-BB35-0D625E27F7A0}" dt="2022-08-31T17:55:08.270" v="3751" actId="21"/>
          <ac:spMkLst>
            <pc:docMk/>
            <pc:sldMk cId="907693377" sldId="2134804416"/>
            <ac:spMk id="14" creationId="{B99F6F6C-8E75-4ACA-868E-3EF0375C319E}"/>
          </ac:spMkLst>
        </pc:spChg>
        <pc:spChg chg="add del mod">
          <ac:chgData name="Lepcha, Prachi" userId="4f5c4ef1-c397-4af4-8ec8-b2f5a3f800bf" providerId="ADAL" clId="{A4DA6647-952C-428C-BB35-0D625E27F7A0}" dt="2022-08-24T08:12:33.992" v="2506"/>
          <ac:spMkLst>
            <pc:docMk/>
            <pc:sldMk cId="907693377" sldId="2134804416"/>
            <ac:spMk id="15" creationId="{8A341330-7D0D-424F-BC42-748FE65B47DF}"/>
          </ac:spMkLst>
        </pc:spChg>
        <pc:spChg chg="add mod">
          <ac:chgData name="Lepcha, Prachi" userId="4f5c4ef1-c397-4af4-8ec8-b2f5a3f800bf" providerId="ADAL" clId="{A4DA6647-952C-428C-BB35-0D625E27F7A0}" dt="2022-08-31T17:55:45.776" v="3758" actId="207"/>
          <ac:spMkLst>
            <pc:docMk/>
            <pc:sldMk cId="907693377" sldId="2134804416"/>
            <ac:spMk id="15" creationId="{C0918A0C-C6D2-4871-9128-ED0659D4EEAF}"/>
          </ac:spMkLst>
        </pc:spChg>
        <pc:spChg chg="add del mod">
          <ac:chgData name="Lepcha, Prachi" userId="4f5c4ef1-c397-4af4-8ec8-b2f5a3f800bf" providerId="ADAL" clId="{A4DA6647-952C-428C-BB35-0D625E27F7A0}" dt="2022-08-24T08:12:33.992" v="2506"/>
          <ac:spMkLst>
            <pc:docMk/>
            <pc:sldMk cId="907693377" sldId="2134804416"/>
            <ac:spMk id="16" creationId="{78670720-C9D6-4956-A568-D8F795061AA9}"/>
          </ac:spMkLst>
        </pc:spChg>
        <pc:picChg chg="add del mod modCrop">
          <ac:chgData name="Lepcha, Prachi" userId="4f5c4ef1-c397-4af4-8ec8-b2f5a3f800bf" providerId="ADAL" clId="{A4DA6647-952C-428C-BB35-0D625E27F7A0}" dt="2022-08-31T17:54:31.162" v="3745" actId="478"/>
          <ac:picMkLst>
            <pc:docMk/>
            <pc:sldMk cId="907693377" sldId="2134804416"/>
            <ac:picMk id="5" creationId="{5D3D792A-4051-4623-876C-19A64E5D291A}"/>
          </ac:picMkLst>
        </pc:picChg>
        <pc:picChg chg="del mod">
          <ac:chgData name="Lepcha, Prachi" userId="4f5c4ef1-c397-4af4-8ec8-b2f5a3f800bf" providerId="ADAL" clId="{A4DA6647-952C-428C-BB35-0D625E27F7A0}" dt="2022-08-24T08:03:30.479" v="2442" actId="478"/>
          <ac:picMkLst>
            <pc:docMk/>
            <pc:sldMk cId="907693377" sldId="2134804416"/>
            <ac:picMk id="5" creationId="{7E9E5BD6-9912-4A96-908D-BE54F443A229}"/>
          </ac:picMkLst>
        </pc:picChg>
        <pc:picChg chg="add mod modCrop">
          <ac:chgData name="Lepcha, Prachi" userId="4f5c4ef1-c397-4af4-8ec8-b2f5a3f800bf" providerId="ADAL" clId="{A4DA6647-952C-428C-BB35-0D625E27F7A0}" dt="2022-09-01T05:16:25.927" v="4270" actId="1035"/>
          <ac:picMkLst>
            <pc:docMk/>
            <pc:sldMk cId="907693377" sldId="2134804416"/>
            <ac:picMk id="5" creationId="{DA5F98D6-843C-42FA-A5E7-97E316B0351B}"/>
          </ac:picMkLst>
        </pc:picChg>
        <pc:picChg chg="add del mod modCrop">
          <ac:chgData name="Lepcha, Prachi" userId="4f5c4ef1-c397-4af4-8ec8-b2f5a3f800bf" providerId="ADAL" clId="{A4DA6647-952C-428C-BB35-0D625E27F7A0}" dt="2022-08-31T17:54:00.400" v="3740" actId="478"/>
          <ac:picMkLst>
            <pc:docMk/>
            <pc:sldMk cId="907693377" sldId="2134804416"/>
            <ac:picMk id="6" creationId="{F1932165-C4D5-49FA-BB81-634F40DE81D9}"/>
          </ac:picMkLst>
        </pc:picChg>
        <pc:picChg chg="add del">
          <ac:chgData name="Lepcha, Prachi" userId="4f5c4ef1-c397-4af4-8ec8-b2f5a3f800bf" providerId="ADAL" clId="{A4DA6647-952C-428C-BB35-0D625E27F7A0}" dt="2022-08-24T08:06:10.272" v="2448" actId="22"/>
          <ac:picMkLst>
            <pc:docMk/>
            <pc:sldMk cId="907693377" sldId="2134804416"/>
            <ac:picMk id="8" creationId="{CA89258F-EF3D-454B-9434-FC71F0BD83B6}"/>
          </ac:picMkLst>
        </pc:picChg>
        <pc:picChg chg="add del mod modCrop">
          <ac:chgData name="Lepcha, Prachi" userId="4f5c4ef1-c397-4af4-8ec8-b2f5a3f800bf" providerId="ADAL" clId="{A4DA6647-952C-428C-BB35-0D625E27F7A0}" dt="2022-09-01T05:13:45.966" v="4255" actId="478"/>
          <ac:picMkLst>
            <pc:docMk/>
            <pc:sldMk cId="907693377" sldId="2134804416"/>
            <ac:picMk id="11" creationId="{999D4A6C-B9F6-48A4-B6F7-7FD0F4D37AED}"/>
          </ac:picMkLst>
        </pc:picChg>
      </pc:sldChg>
      <pc:sldChg chg="modSp add del mod">
        <pc:chgData name="Lepcha, Prachi" userId="4f5c4ef1-c397-4af4-8ec8-b2f5a3f800bf" providerId="ADAL" clId="{A4DA6647-952C-428C-BB35-0D625E27F7A0}" dt="2022-08-31T17:51:42.108" v="3711" actId="2696"/>
        <pc:sldMkLst>
          <pc:docMk/>
          <pc:sldMk cId="2985088736" sldId="2134804417"/>
        </pc:sldMkLst>
        <pc:spChg chg="mod">
          <ac:chgData name="Lepcha, Prachi" userId="4f5c4ef1-c397-4af4-8ec8-b2f5a3f800bf" providerId="ADAL" clId="{A4DA6647-952C-428C-BB35-0D625E27F7A0}" dt="2022-08-31T09:45:47.212" v="2678" actId="20577"/>
          <ac:spMkLst>
            <pc:docMk/>
            <pc:sldMk cId="2985088736" sldId="2134804417"/>
            <ac:spMk id="10" creationId="{EC14A727-72A6-4198-9A1C-5246B24A33F4}"/>
          </ac:spMkLst>
        </pc:spChg>
      </pc:sldChg>
      <pc:sldChg chg="delSp new del mod">
        <pc:chgData name="Lepcha, Prachi" userId="4f5c4ef1-c397-4af4-8ec8-b2f5a3f800bf" providerId="ADAL" clId="{A4DA6647-952C-428C-BB35-0D625E27F7A0}" dt="2022-08-31T09:47:57.065" v="2685" actId="2696"/>
        <pc:sldMkLst>
          <pc:docMk/>
          <pc:sldMk cId="744363786" sldId="2134804418"/>
        </pc:sldMkLst>
        <pc:spChg chg="del">
          <ac:chgData name="Lepcha, Prachi" userId="4f5c4ef1-c397-4af4-8ec8-b2f5a3f800bf" providerId="ADAL" clId="{A4DA6647-952C-428C-BB35-0D625E27F7A0}" dt="2022-08-31T09:47:50.482" v="2684" actId="478"/>
          <ac:spMkLst>
            <pc:docMk/>
            <pc:sldMk cId="744363786" sldId="2134804418"/>
            <ac:spMk id="2" creationId="{DB401D85-8D78-460E-99AD-73862BCF4E58}"/>
          </ac:spMkLst>
        </pc:spChg>
      </pc:sldChg>
      <pc:sldChg chg="addSp delSp modSp add del mod ord">
        <pc:chgData name="Lepcha, Prachi" userId="4f5c4ef1-c397-4af4-8ec8-b2f5a3f800bf" providerId="ADAL" clId="{A4DA6647-952C-428C-BB35-0D625E27F7A0}" dt="2022-08-31T10:34:45.592" v="3090" actId="2696"/>
        <pc:sldMkLst>
          <pc:docMk/>
          <pc:sldMk cId="3998774821" sldId="2134804418"/>
        </pc:sldMkLst>
        <pc:spChg chg="mod">
          <ac:chgData name="Lepcha, Prachi" userId="4f5c4ef1-c397-4af4-8ec8-b2f5a3f800bf" providerId="ADAL" clId="{A4DA6647-952C-428C-BB35-0D625E27F7A0}" dt="2022-08-31T10:01:07.561" v="2849" actId="20577"/>
          <ac:spMkLst>
            <pc:docMk/>
            <pc:sldMk cId="3998774821" sldId="2134804418"/>
            <ac:spMk id="2" creationId="{B41D8C0B-D334-4302-8834-265D283DC93A}"/>
          </ac:spMkLst>
        </pc:spChg>
        <pc:spChg chg="del">
          <ac:chgData name="Lepcha, Prachi" userId="4f5c4ef1-c397-4af4-8ec8-b2f5a3f800bf" providerId="ADAL" clId="{A4DA6647-952C-428C-BB35-0D625E27F7A0}" dt="2022-08-31T09:48:37.026" v="2710" actId="478"/>
          <ac:spMkLst>
            <pc:docMk/>
            <pc:sldMk cId="3998774821" sldId="2134804418"/>
            <ac:spMk id="3" creationId="{10039BEF-F52B-4F42-86B8-D0CEA4462865}"/>
          </ac:spMkLst>
        </pc:spChg>
        <pc:spChg chg="del mod">
          <ac:chgData name="Lepcha, Prachi" userId="4f5c4ef1-c397-4af4-8ec8-b2f5a3f800bf" providerId="ADAL" clId="{A4DA6647-952C-428C-BB35-0D625E27F7A0}" dt="2022-08-31T09:48:35.556" v="2709" actId="478"/>
          <ac:spMkLst>
            <pc:docMk/>
            <pc:sldMk cId="3998774821" sldId="2134804418"/>
            <ac:spMk id="4" creationId="{65F7AAE0-5569-4CD9-A039-E01103A8CFD6}"/>
          </ac:spMkLst>
        </pc:spChg>
        <pc:spChg chg="add del mod">
          <ac:chgData name="Lepcha, Prachi" userId="4f5c4ef1-c397-4af4-8ec8-b2f5a3f800bf" providerId="ADAL" clId="{A4DA6647-952C-428C-BB35-0D625E27F7A0}" dt="2022-08-31T09:48:45.816" v="2713" actId="478"/>
          <ac:spMkLst>
            <pc:docMk/>
            <pc:sldMk cId="3998774821" sldId="2134804418"/>
            <ac:spMk id="7" creationId="{AB05FAEC-358B-407F-A094-FDFC4B9C0047}"/>
          </ac:spMkLst>
        </pc:spChg>
        <pc:spChg chg="add del mod">
          <ac:chgData name="Lepcha, Prachi" userId="4f5c4ef1-c397-4af4-8ec8-b2f5a3f800bf" providerId="ADAL" clId="{A4DA6647-952C-428C-BB35-0D625E27F7A0}" dt="2022-08-31T09:48:39.749" v="2711" actId="478"/>
          <ac:spMkLst>
            <pc:docMk/>
            <pc:sldMk cId="3998774821" sldId="2134804418"/>
            <ac:spMk id="9" creationId="{A37582A8-6DD0-4C7E-9C9B-82B4EEE55F9B}"/>
          </ac:spMkLst>
        </pc:spChg>
        <pc:spChg chg="add del mod">
          <ac:chgData name="Lepcha, Prachi" userId="4f5c4ef1-c397-4af4-8ec8-b2f5a3f800bf" providerId="ADAL" clId="{A4DA6647-952C-428C-BB35-0D625E27F7A0}" dt="2022-08-31T10:00:58.459" v="2831"/>
          <ac:spMkLst>
            <pc:docMk/>
            <pc:sldMk cId="3998774821" sldId="2134804418"/>
            <ac:spMk id="10" creationId="{C7FD7074-940C-4EAF-B047-8912FF45EF1D}"/>
          </ac:spMkLst>
        </pc:spChg>
      </pc:sldChg>
      <pc:sldChg chg="modSp add mod ord">
        <pc:chgData name="Lepcha, Prachi" userId="4f5c4ef1-c397-4af4-8ec8-b2f5a3f800bf" providerId="ADAL" clId="{A4DA6647-952C-428C-BB35-0D625E27F7A0}" dt="2022-09-01T05:28:49.801" v="4426"/>
        <pc:sldMkLst>
          <pc:docMk/>
          <pc:sldMk cId="2422030211" sldId="2134804419"/>
        </pc:sldMkLst>
        <pc:spChg chg="mod">
          <ac:chgData name="Lepcha, Prachi" userId="4f5c4ef1-c397-4af4-8ec8-b2f5a3f800bf" providerId="ADAL" clId="{A4DA6647-952C-428C-BB35-0D625E27F7A0}" dt="2022-08-31T13:26:23.054" v="3177" actId="242"/>
          <ac:spMkLst>
            <pc:docMk/>
            <pc:sldMk cId="2422030211" sldId="2134804419"/>
            <ac:spMk id="2" creationId="{B41D8C0B-D334-4302-8834-265D283DC93A}"/>
          </ac:spMkLst>
        </pc:spChg>
        <pc:spChg chg="mod">
          <ac:chgData name="Lepcha, Prachi" userId="4f5c4ef1-c397-4af4-8ec8-b2f5a3f800bf" providerId="ADAL" clId="{A4DA6647-952C-428C-BB35-0D625E27F7A0}" dt="2022-09-01T04:58:20.996" v="4219" actId="207"/>
          <ac:spMkLst>
            <pc:docMk/>
            <pc:sldMk cId="2422030211" sldId="2134804419"/>
            <ac:spMk id="10" creationId="{C7FD7074-940C-4EAF-B047-8912FF45EF1D}"/>
          </ac:spMkLst>
        </pc:spChg>
      </pc:sldChg>
      <pc:sldChg chg="modSp add mod">
        <pc:chgData name="Lepcha, Prachi" userId="4f5c4ef1-c397-4af4-8ec8-b2f5a3f800bf" providerId="ADAL" clId="{A4DA6647-952C-428C-BB35-0D625E27F7A0}" dt="2022-08-31T18:26:44.556" v="3887" actId="1076"/>
        <pc:sldMkLst>
          <pc:docMk/>
          <pc:sldMk cId="3679998966" sldId="2134804420"/>
        </pc:sldMkLst>
        <pc:spChg chg="mod">
          <ac:chgData name="Lepcha, Prachi" userId="4f5c4ef1-c397-4af4-8ec8-b2f5a3f800bf" providerId="ADAL" clId="{A4DA6647-952C-428C-BB35-0D625E27F7A0}" dt="2022-08-31T13:26:18.694" v="3176" actId="242"/>
          <ac:spMkLst>
            <pc:docMk/>
            <pc:sldMk cId="3679998966" sldId="2134804420"/>
            <ac:spMk id="2" creationId="{B41D8C0B-D334-4302-8834-265D283DC93A}"/>
          </ac:spMkLst>
        </pc:spChg>
        <pc:spChg chg="mod">
          <ac:chgData name="Lepcha, Prachi" userId="4f5c4ef1-c397-4af4-8ec8-b2f5a3f800bf" providerId="ADAL" clId="{A4DA6647-952C-428C-BB35-0D625E27F7A0}" dt="2022-08-31T18:26:44.556" v="3887" actId="1076"/>
          <ac:spMkLst>
            <pc:docMk/>
            <pc:sldMk cId="3679998966" sldId="2134804420"/>
            <ac:spMk id="10" creationId="{C7FD7074-940C-4EAF-B047-8912FF45EF1D}"/>
          </ac:spMkLst>
        </pc:spChg>
      </pc:sldChg>
      <pc:sldChg chg="addSp delSp modSp add mod">
        <pc:chgData name="Lepcha, Prachi" userId="4f5c4ef1-c397-4af4-8ec8-b2f5a3f800bf" providerId="ADAL" clId="{A4DA6647-952C-428C-BB35-0D625E27F7A0}" dt="2022-09-01T03:35:54.529" v="3961" actId="1076"/>
        <pc:sldMkLst>
          <pc:docMk/>
          <pc:sldMk cId="1379902314" sldId="2134804421"/>
        </pc:sldMkLst>
        <pc:spChg chg="mod">
          <ac:chgData name="Lepcha, Prachi" userId="4f5c4ef1-c397-4af4-8ec8-b2f5a3f800bf" providerId="ADAL" clId="{A4DA6647-952C-428C-BB35-0D625E27F7A0}" dt="2022-08-31T15:06:12.835" v="3359" actId="20577"/>
          <ac:spMkLst>
            <pc:docMk/>
            <pc:sldMk cId="1379902314" sldId="2134804421"/>
            <ac:spMk id="2" creationId="{B41D8C0B-D334-4302-8834-265D283DC93A}"/>
          </ac:spMkLst>
        </pc:spChg>
        <pc:spChg chg="add del mod">
          <ac:chgData name="Lepcha, Prachi" userId="4f5c4ef1-c397-4af4-8ec8-b2f5a3f800bf" providerId="ADAL" clId="{A4DA6647-952C-428C-BB35-0D625E27F7A0}" dt="2022-08-31T15:06:30.422" v="3365"/>
          <ac:spMkLst>
            <pc:docMk/>
            <pc:sldMk cId="1379902314" sldId="2134804421"/>
            <ac:spMk id="7" creationId="{C535505C-A359-4ED8-A331-F58AA24EA44D}"/>
          </ac:spMkLst>
        </pc:spChg>
        <pc:spChg chg="add mod">
          <ac:chgData name="Lepcha, Prachi" userId="4f5c4ef1-c397-4af4-8ec8-b2f5a3f800bf" providerId="ADAL" clId="{A4DA6647-952C-428C-BB35-0D625E27F7A0}" dt="2022-09-01T03:35:54.529" v="3961" actId="1076"/>
          <ac:spMkLst>
            <pc:docMk/>
            <pc:sldMk cId="1379902314" sldId="2134804421"/>
            <ac:spMk id="8" creationId="{80269400-62EB-44B3-84CA-C6AABE4ADAA0}"/>
          </ac:spMkLst>
        </pc:spChg>
        <pc:spChg chg="del mod">
          <ac:chgData name="Lepcha, Prachi" userId="4f5c4ef1-c397-4af4-8ec8-b2f5a3f800bf" providerId="ADAL" clId="{A4DA6647-952C-428C-BB35-0D625E27F7A0}" dt="2022-08-31T15:06:21.466" v="3361"/>
          <ac:spMkLst>
            <pc:docMk/>
            <pc:sldMk cId="1379902314" sldId="2134804421"/>
            <ac:spMk id="10" creationId="{C7FD7074-940C-4EAF-B047-8912FF45EF1D}"/>
          </ac:spMkLst>
        </pc:spChg>
      </pc:sldChg>
      <pc:sldChg chg="addSp delSp modSp add mod">
        <pc:chgData name="Lepcha, Prachi" userId="4f5c4ef1-c397-4af4-8ec8-b2f5a3f800bf" providerId="ADAL" clId="{A4DA6647-952C-428C-BB35-0D625E27F7A0}" dt="2022-09-01T03:54:58.450" v="4038" actId="207"/>
        <pc:sldMkLst>
          <pc:docMk/>
          <pc:sldMk cId="800974971" sldId="2134804422"/>
        </pc:sldMkLst>
        <pc:spChg chg="add del mod">
          <ac:chgData name="Lepcha, Prachi" userId="4f5c4ef1-c397-4af4-8ec8-b2f5a3f800bf" providerId="ADAL" clId="{A4DA6647-952C-428C-BB35-0D625E27F7A0}" dt="2022-08-31T15:36:53.122" v="3396" actId="931"/>
          <ac:spMkLst>
            <pc:docMk/>
            <pc:sldMk cId="800974971" sldId="2134804422"/>
            <ac:spMk id="3" creationId="{965AC619-7725-49A5-B911-124007D22CD2}"/>
          </ac:spMkLst>
        </pc:spChg>
        <pc:spChg chg="add del mod">
          <ac:chgData name="Lepcha, Prachi" userId="4f5c4ef1-c397-4af4-8ec8-b2f5a3f800bf" providerId="ADAL" clId="{A4DA6647-952C-428C-BB35-0D625E27F7A0}" dt="2022-08-31T15:39:31.046" v="3423" actId="21"/>
          <ac:spMkLst>
            <pc:docMk/>
            <pc:sldMk cId="800974971" sldId="2134804422"/>
            <ac:spMk id="8" creationId="{69A2D228-CD47-48E3-8FD7-9BD4D63F6296}"/>
          </ac:spMkLst>
        </pc:spChg>
        <pc:spChg chg="add mod">
          <ac:chgData name="Lepcha, Prachi" userId="4f5c4ef1-c397-4af4-8ec8-b2f5a3f800bf" providerId="ADAL" clId="{A4DA6647-952C-428C-BB35-0D625E27F7A0}" dt="2022-08-31T18:02:24.982" v="3850" actId="14100"/>
          <ac:spMkLst>
            <pc:docMk/>
            <pc:sldMk cId="800974971" sldId="2134804422"/>
            <ac:spMk id="11" creationId="{3AAE704D-24E6-4472-B8A7-4D4EB018E043}"/>
          </ac:spMkLst>
        </pc:spChg>
        <pc:spChg chg="add mod">
          <ac:chgData name="Lepcha, Prachi" userId="4f5c4ef1-c397-4af4-8ec8-b2f5a3f800bf" providerId="ADAL" clId="{A4DA6647-952C-428C-BB35-0D625E27F7A0}" dt="2022-09-01T03:54:58.450" v="4038" actId="207"/>
          <ac:spMkLst>
            <pc:docMk/>
            <pc:sldMk cId="800974971" sldId="2134804422"/>
            <ac:spMk id="12" creationId="{1C9C7956-CB84-402A-B95E-6B6A5D7DBFA0}"/>
          </ac:spMkLst>
        </pc:spChg>
        <pc:spChg chg="del mod">
          <ac:chgData name="Lepcha, Prachi" userId="4f5c4ef1-c397-4af4-8ec8-b2f5a3f800bf" providerId="ADAL" clId="{A4DA6647-952C-428C-BB35-0D625E27F7A0}" dt="2022-08-31T15:39:35.268" v="3424" actId="21"/>
          <ac:spMkLst>
            <pc:docMk/>
            <pc:sldMk cId="800974971" sldId="2134804422"/>
            <ac:spMk id="13" creationId="{11F7D448-AEA6-492E-9516-27C484121E69}"/>
          </ac:spMkLst>
        </pc:spChg>
        <pc:spChg chg="del mod">
          <ac:chgData name="Lepcha, Prachi" userId="4f5c4ef1-c397-4af4-8ec8-b2f5a3f800bf" providerId="ADAL" clId="{A4DA6647-952C-428C-BB35-0D625E27F7A0}" dt="2022-08-31T15:39:35.268" v="3424" actId="21"/>
          <ac:spMkLst>
            <pc:docMk/>
            <pc:sldMk cId="800974971" sldId="2134804422"/>
            <ac:spMk id="14" creationId="{B99F6F6C-8E75-4ACA-868E-3EF0375C319E}"/>
          </ac:spMkLst>
        </pc:spChg>
        <pc:picChg chg="add del mod modCrop">
          <ac:chgData name="Lepcha, Prachi" userId="4f5c4ef1-c397-4af4-8ec8-b2f5a3f800bf" providerId="ADAL" clId="{A4DA6647-952C-428C-BB35-0D625E27F7A0}" dt="2022-08-31T18:23:21.436" v="3865" actId="1076"/>
          <ac:picMkLst>
            <pc:docMk/>
            <pc:sldMk cId="800974971" sldId="2134804422"/>
            <ac:picMk id="5" creationId="{E7CDF908-ECEA-4A65-A9D3-DE7F77682E75}"/>
          </ac:picMkLst>
        </pc:picChg>
        <pc:picChg chg="del">
          <ac:chgData name="Lepcha, Prachi" userId="4f5c4ef1-c397-4af4-8ec8-b2f5a3f800bf" providerId="ADAL" clId="{A4DA6647-952C-428C-BB35-0D625E27F7A0}" dt="2022-08-31T15:36:42.072" v="3395" actId="478"/>
          <ac:picMkLst>
            <pc:docMk/>
            <pc:sldMk cId="800974971" sldId="2134804422"/>
            <ac:picMk id="6" creationId="{F1932165-C4D5-49FA-BB81-634F40DE81D9}"/>
          </ac:picMkLst>
        </pc:picChg>
      </pc:sldChg>
      <pc:sldChg chg="addSp delSp modSp add mod">
        <pc:chgData name="Lepcha, Prachi" userId="4f5c4ef1-c397-4af4-8ec8-b2f5a3f800bf" providerId="ADAL" clId="{A4DA6647-952C-428C-BB35-0D625E27F7A0}" dt="2022-09-01T03:53:47.371" v="4035" actId="1076"/>
        <pc:sldMkLst>
          <pc:docMk/>
          <pc:sldMk cId="3459794569" sldId="2134804423"/>
        </pc:sldMkLst>
        <pc:spChg chg="add del mod">
          <ac:chgData name="Lepcha, Prachi" userId="4f5c4ef1-c397-4af4-8ec8-b2f5a3f800bf" providerId="ADAL" clId="{A4DA6647-952C-428C-BB35-0D625E27F7A0}" dt="2022-09-01T03:37:19.464" v="3964" actId="931"/>
          <ac:spMkLst>
            <pc:docMk/>
            <pc:sldMk cId="3459794569" sldId="2134804423"/>
            <ac:spMk id="3" creationId="{0906A740-5D95-4ACE-9429-0B825B644130}"/>
          </ac:spMkLst>
        </pc:spChg>
        <pc:spChg chg="mod">
          <ac:chgData name="Lepcha, Prachi" userId="4f5c4ef1-c397-4af4-8ec8-b2f5a3f800bf" providerId="ADAL" clId="{A4DA6647-952C-428C-BB35-0D625E27F7A0}" dt="2022-09-01T03:53:40.904" v="4034" actId="1076"/>
          <ac:spMkLst>
            <pc:docMk/>
            <pc:sldMk cId="3459794569" sldId="2134804423"/>
            <ac:spMk id="11" creationId="{3AAE704D-24E6-4472-B8A7-4D4EB018E043}"/>
          </ac:spMkLst>
        </pc:spChg>
        <pc:spChg chg="mod">
          <ac:chgData name="Lepcha, Prachi" userId="4f5c4ef1-c397-4af4-8ec8-b2f5a3f800bf" providerId="ADAL" clId="{A4DA6647-952C-428C-BB35-0D625E27F7A0}" dt="2022-09-01T03:53:47.371" v="4035" actId="1076"/>
          <ac:spMkLst>
            <pc:docMk/>
            <pc:sldMk cId="3459794569" sldId="2134804423"/>
            <ac:spMk id="12" creationId="{1C9C7956-CB84-402A-B95E-6B6A5D7DBFA0}"/>
          </ac:spMkLst>
        </pc:spChg>
        <pc:picChg chg="del">
          <ac:chgData name="Lepcha, Prachi" userId="4f5c4ef1-c397-4af4-8ec8-b2f5a3f800bf" providerId="ADAL" clId="{A4DA6647-952C-428C-BB35-0D625E27F7A0}" dt="2022-09-01T03:37:14.186" v="3963" actId="478"/>
          <ac:picMkLst>
            <pc:docMk/>
            <pc:sldMk cId="3459794569" sldId="2134804423"/>
            <ac:picMk id="5" creationId="{E7CDF908-ECEA-4A65-A9D3-DE7F77682E75}"/>
          </ac:picMkLst>
        </pc:picChg>
        <pc:picChg chg="add mod modCrop">
          <ac:chgData name="Lepcha, Prachi" userId="4f5c4ef1-c397-4af4-8ec8-b2f5a3f800bf" providerId="ADAL" clId="{A4DA6647-952C-428C-BB35-0D625E27F7A0}" dt="2022-09-01T03:37:55.058" v="3971" actId="1076"/>
          <ac:picMkLst>
            <pc:docMk/>
            <pc:sldMk cId="3459794569" sldId="2134804423"/>
            <ac:picMk id="6" creationId="{6E4EF65B-C206-44A4-9853-D6A0DFC0CF55}"/>
          </ac:picMkLst>
        </pc:picChg>
      </pc:sldChg>
      <pc:sldChg chg="addSp delSp modSp add mod">
        <pc:chgData name="Lepcha, Prachi" userId="4f5c4ef1-c397-4af4-8ec8-b2f5a3f800bf" providerId="ADAL" clId="{A4DA6647-952C-428C-BB35-0D625E27F7A0}" dt="2022-09-01T03:46:23.057" v="3991" actId="1076"/>
        <pc:sldMkLst>
          <pc:docMk/>
          <pc:sldMk cId="2819427571" sldId="2134804424"/>
        </pc:sldMkLst>
        <pc:spChg chg="add del mod">
          <ac:chgData name="Lepcha, Prachi" userId="4f5c4ef1-c397-4af4-8ec8-b2f5a3f800bf" providerId="ADAL" clId="{A4DA6647-952C-428C-BB35-0D625E27F7A0}" dt="2022-09-01T03:43:26.134" v="3983" actId="931"/>
          <ac:spMkLst>
            <pc:docMk/>
            <pc:sldMk cId="2819427571" sldId="2134804424"/>
            <ac:spMk id="3" creationId="{CF30B6EF-066C-4558-BD81-E07DF510ADA3}"/>
          </ac:spMkLst>
        </pc:spChg>
        <pc:spChg chg="mod">
          <ac:chgData name="Lepcha, Prachi" userId="4f5c4ef1-c397-4af4-8ec8-b2f5a3f800bf" providerId="ADAL" clId="{A4DA6647-952C-428C-BB35-0D625E27F7A0}" dt="2022-09-01T03:46:23.057" v="3991" actId="1076"/>
          <ac:spMkLst>
            <pc:docMk/>
            <pc:sldMk cId="2819427571" sldId="2134804424"/>
            <ac:spMk id="12" creationId="{1C9C7956-CB84-402A-B95E-6B6A5D7DBFA0}"/>
          </ac:spMkLst>
        </pc:spChg>
        <pc:picChg chg="add mod modCrop">
          <ac:chgData name="Lepcha, Prachi" userId="4f5c4ef1-c397-4af4-8ec8-b2f5a3f800bf" providerId="ADAL" clId="{A4DA6647-952C-428C-BB35-0D625E27F7A0}" dt="2022-09-01T03:43:36.634" v="3987" actId="732"/>
          <ac:picMkLst>
            <pc:docMk/>
            <pc:sldMk cId="2819427571" sldId="2134804424"/>
            <ac:picMk id="5" creationId="{F0BF60FF-4135-43DF-B182-194BD5E502D1}"/>
          </ac:picMkLst>
        </pc:picChg>
        <pc:picChg chg="del">
          <ac:chgData name="Lepcha, Prachi" userId="4f5c4ef1-c397-4af4-8ec8-b2f5a3f800bf" providerId="ADAL" clId="{A4DA6647-952C-428C-BB35-0D625E27F7A0}" dt="2022-09-01T03:43:20.515" v="3982" actId="478"/>
          <ac:picMkLst>
            <pc:docMk/>
            <pc:sldMk cId="2819427571" sldId="2134804424"/>
            <ac:picMk id="6" creationId="{6E4EF65B-C206-44A4-9853-D6A0DFC0CF55}"/>
          </ac:picMkLst>
        </pc:picChg>
      </pc:sldChg>
      <pc:sldChg chg="addSp delSp modSp add mod setBg">
        <pc:chgData name="Lepcha, Prachi" userId="4f5c4ef1-c397-4af4-8ec8-b2f5a3f800bf" providerId="ADAL" clId="{A4DA6647-952C-428C-BB35-0D625E27F7A0}" dt="2022-09-01T03:53:28.946" v="4032" actId="1076"/>
        <pc:sldMkLst>
          <pc:docMk/>
          <pc:sldMk cId="2494650415" sldId="2134804425"/>
        </pc:sldMkLst>
        <pc:spChg chg="add del mod">
          <ac:chgData name="Lepcha, Prachi" userId="4f5c4ef1-c397-4af4-8ec8-b2f5a3f800bf" providerId="ADAL" clId="{A4DA6647-952C-428C-BB35-0D625E27F7A0}" dt="2022-09-01T03:46:35.454" v="3995" actId="931"/>
          <ac:spMkLst>
            <pc:docMk/>
            <pc:sldMk cId="2494650415" sldId="2134804425"/>
            <ac:spMk id="3" creationId="{18062543-A29B-4605-8DB2-9A863F72F9C4}"/>
          </ac:spMkLst>
        </pc:spChg>
        <pc:spChg chg="mod">
          <ac:chgData name="Lepcha, Prachi" userId="4f5c4ef1-c397-4af4-8ec8-b2f5a3f800bf" providerId="ADAL" clId="{A4DA6647-952C-428C-BB35-0D625E27F7A0}" dt="2022-09-01T03:52:52.490" v="4030" actId="20577"/>
          <ac:spMkLst>
            <pc:docMk/>
            <pc:sldMk cId="2494650415" sldId="2134804425"/>
            <ac:spMk id="12" creationId="{1C9C7956-CB84-402A-B95E-6B6A5D7DBFA0}"/>
          </ac:spMkLst>
        </pc:spChg>
        <pc:picChg chg="del mod">
          <ac:chgData name="Lepcha, Prachi" userId="4f5c4ef1-c397-4af4-8ec8-b2f5a3f800bf" providerId="ADAL" clId="{A4DA6647-952C-428C-BB35-0D625E27F7A0}" dt="2022-09-01T03:46:31.285" v="3994" actId="478"/>
          <ac:picMkLst>
            <pc:docMk/>
            <pc:sldMk cId="2494650415" sldId="2134804425"/>
            <ac:picMk id="5" creationId="{F0BF60FF-4135-43DF-B182-194BD5E502D1}"/>
          </ac:picMkLst>
        </pc:picChg>
        <pc:picChg chg="add mod modCrop">
          <ac:chgData name="Lepcha, Prachi" userId="4f5c4ef1-c397-4af4-8ec8-b2f5a3f800bf" providerId="ADAL" clId="{A4DA6647-952C-428C-BB35-0D625E27F7A0}" dt="2022-09-01T03:53:28.946" v="4032" actId="1076"/>
          <ac:picMkLst>
            <pc:docMk/>
            <pc:sldMk cId="2494650415" sldId="2134804425"/>
            <ac:picMk id="6" creationId="{07C74557-A50E-4AA8-BFEC-48C67D23ED27}"/>
          </ac:picMkLst>
        </pc:picChg>
      </pc:sldChg>
      <pc:sldChg chg="addSp delSp modSp add mod ord">
        <pc:chgData name="Lepcha, Prachi" userId="4f5c4ef1-c397-4af4-8ec8-b2f5a3f800bf" providerId="ADAL" clId="{A4DA6647-952C-428C-BB35-0D625E27F7A0}" dt="2022-09-01T04:26:51.393" v="4118"/>
        <pc:sldMkLst>
          <pc:docMk/>
          <pc:sldMk cId="2857499158" sldId="2134804426"/>
        </pc:sldMkLst>
        <pc:spChg chg="add del mod">
          <ac:chgData name="Lepcha, Prachi" userId="4f5c4ef1-c397-4af4-8ec8-b2f5a3f800bf" providerId="ADAL" clId="{A4DA6647-952C-428C-BB35-0D625E27F7A0}" dt="2022-09-01T04:05:19.414" v="4100" actId="931"/>
          <ac:spMkLst>
            <pc:docMk/>
            <pc:sldMk cId="2857499158" sldId="2134804426"/>
            <ac:spMk id="3" creationId="{EA872F71-2EE6-44D2-8FFA-57A435B6DBF8}"/>
          </ac:spMkLst>
        </pc:spChg>
        <pc:spChg chg="mod">
          <ac:chgData name="Lepcha, Prachi" userId="4f5c4ef1-c397-4af4-8ec8-b2f5a3f800bf" providerId="ADAL" clId="{A4DA6647-952C-428C-BB35-0D625E27F7A0}" dt="2022-09-01T04:18:23.181" v="4116" actId="20577"/>
          <ac:spMkLst>
            <pc:docMk/>
            <pc:sldMk cId="2857499158" sldId="2134804426"/>
            <ac:spMk id="12" creationId="{1C9C7956-CB84-402A-B95E-6B6A5D7DBFA0}"/>
          </ac:spMkLst>
        </pc:spChg>
        <pc:picChg chg="add mod modCrop">
          <ac:chgData name="Lepcha, Prachi" userId="4f5c4ef1-c397-4af4-8ec8-b2f5a3f800bf" providerId="ADAL" clId="{A4DA6647-952C-428C-BB35-0D625E27F7A0}" dt="2022-09-01T04:05:48.515" v="4109" actId="1076"/>
          <ac:picMkLst>
            <pc:docMk/>
            <pc:sldMk cId="2857499158" sldId="2134804426"/>
            <ac:picMk id="5" creationId="{0440D1DC-7840-480A-B21A-EAA825A02BC5}"/>
          </ac:picMkLst>
        </pc:picChg>
        <pc:picChg chg="del">
          <ac:chgData name="Lepcha, Prachi" userId="4f5c4ef1-c397-4af4-8ec8-b2f5a3f800bf" providerId="ADAL" clId="{A4DA6647-952C-428C-BB35-0D625E27F7A0}" dt="2022-09-01T04:05:07.883" v="4099" actId="478"/>
          <ac:picMkLst>
            <pc:docMk/>
            <pc:sldMk cId="2857499158" sldId="2134804426"/>
            <ac:picMk id="6" creationId="{07C74557-A50E-4AA8-BFEC-48C67D23ED27}"/>
          </ac:picMkLst>
        </pc:picChg>
      </pc:sldChg>
      <pc:sldChg chg="addSp delSp modSp add mod">
        <pc:chgData name="Lepcha, Prachi" userId="4f5c4ef1-c397-4af4-8ec8-b2f5a3f800bf" providerId="ADAL" clId="{A4DA6647-952C-428C-BB35-0D625E27F7A0}" dt="2022-09-01T05:13:13.496" v="4254" actId="207"/>
        <pc:sldMkLst>
          <pc:docMk/>
          <pc:sldMk cId="1118981773" sldId="2134804427"/>
        </pc:sldMkLst>
        <pc:spChg chg="mod">
          <ac:chgData name="Lepcha, Prachi" userId="4f5c4ef1-c397-4af4-8ec8-b2f5a3f800bf" providerId="ADAL" clId="{A4DA6647-952C-428C-BB35-0D625E27F7A0}" dt="2022-09-01T04:00:13.059" v="4047" actId="20577"/>
          <ac:spMkLst>
            <pc:docMk/>
            <pc:sldMk cId="1118981773" sldId="2134804427"/>
            <ac:spMk id="2" creationId="{B41D8C0B-D334-4302-8834-265D283DC93A}"/>
          </ac:spMkLst>
        </pc:spChg>
        <pc:spChg chg="del">
          <ac:chgData name="Lepcha, Prachi" userId="4f5c4ef1-c397-4af4-8ec8-b2f5a3f800bf" providerId="ADAL" clId="{A4DA6647-952C-428C-BB35-0D625E27F7A0}" dt="2022-09-01T04:00:31.415" v="4048" actId="478"/>
          <ac:spMkLst>
            <pc:docMk/>
            <pc:sldMk cId="1118981773" sldId="2134804427"/>
            <ac:spMk id="3" creationId="{10039BEF-F52B-4F42-86B8-D0CEA4462865}"/>
          </ac:spMkLst>
        </pc:spChg>
        <pc:spChg chg="mod">
          <ac:chgData name="Lepcha, Prachi" userId="4f5c4ef1-c397-4af4-8ec8-b2f5a3f800bf" providerId="ADAL" clId="{A4DA6647-952C-428C-BB35-0D625E27F7A0}" dt="2022-09-01T05:13:13.496" v="4254" actId="207"/>
          <ac:spMkLst>
            <pc:docMk/>
            <pc:sldMk cId="1118981773" sldId="2134804427"/>
            <ac:spMk id="4" creationId="{65F7AAE0-5569-4CD9-A039-E01103A8CFD6}"/>
          </ac:spMkLst>
        </pc:spChg>
        <pc:spChg chg="add del mod">
          <ac:chgData name="Lepcha, Prachi" userId="4f5c4ef1-c397-4af4-8ec8-b2f5a3f800bf" providerId="ADAL" clId="{A4DA6647-952C-428C-BB35-0D625E27F7A0}" dt="2022-09-01T04:00:34.340" v="4049" actId="478"/>
          <ac:spMkLst>
            <pc:docMk/>
            <pc:sldMk cId="1118981773" sldId="2134804427"/>
            <ac:spMk id="7" creationId="{770FE61E-5400-41E7-AFC0-7961358A3BBD}"/>
          </ac:spMkLst>
        </pc:spChg>
        <pc:spChg chg="add del">
          <ac:chgData name="Lepcha, Prachi" userId="4f5c4ef1-c397-4af4-8ec8-b2f5a3f800bf" providerId="ADAL" clId="{A4DA6647-952C-428C-BB35-0D625E27F7A0}" dt="2022-09-01T04:02:14.292" v="4065"/>
          <ac:spMkLst>
            <pc:docMk/>
            <pc:sldMk cId="1118981773" sldId="2134804427"/>
            <ac:spMk id="8" creationId="{B7685F33-AF71-469D-8DB7-53739A89E9A4}"/>
          </ac:spMkLst>
        </pc:spChg>
        <pc:spChg chg="add del">
          <ac:chgData name="Lepcha, Prachi" userId="4f5c4ef1-c397-4af4-8ec8-b2f5a3f800bf" providerId="ADAL" clId="{A4DA6647-952C-428C-BB35-0D625E27F7A0}" dt="2022-09-01T04:02:19.610" v="4068"/>
          <ac:spMkLst>
            <pc:docMk/>
            <pc:sldMk cId="1118981773" sldId="2134804427"/>
            <ac:spMk id="9" creationId="{B810561C-0D6C-4097-8652-EC239C7CFF81}"/>
          </ac:spMkLst>
        </pc:spChg>
        <pc:spChg chg="add del">
          <ac:chgData name="Lepcha, Prachi" userId="4f5c4ef1-c397-4af4-8ec8-b2f5a3f800bf" providerId="ADAL" clId="{A4DA6647-952C-428C-BB35-0D625E27F7A0}" dt="2022-09-01T04:02:27.721" v="4071"/>
          <ac:spMkLst>
            <pc:docMk/>
            <pc:sldMk cId="1118981773" sldId="2134804427"/>
            <ac:spMk id="10" creationId="{0CD63E12-9A05-419D-809D-F8E708C11115}"/>
          </ac:spMkLst>
        </pc:spChg>
      </pc:sldChg>
      <pc:sldChg chg="modSp add mod">
        <pc:chgData name="Lepcha, Prachi" userId="4f5c4ef1-c397-4af4-8ec8-b2f5a3f800bf" providerId="ADAL" clId="{A4DA6647-952C-428C-BB35-0D625E27F7A0}" dt="2022-09-01T05:28:24.487" v="4424" actId="207"/>
        <pc:sldMkLst>
          <pc:docMk/>
          <pc:sldMk cId="3833063752" sldId="2134804428"/>
        </pc:sldMkLst>
        <pc:spChg chg="mod">
          <ac:chgData name="Lepcha, Prachi" userId="4f5c4ef1-c397-4af4-8ec8-b2f5a3f800bf" providerId="ADAL" clId="{A4DA6647-952C-428C-BB35-0D625E27F7A0}" dt="2022-09-01T05:28:24.487" v="4424" actId="207"/>
          <ac:spMkLst>
            <pc:docMk/>
            <pc:sldMk cId="3833063752" sldId="2134804428"/>
            <ac:spMk id="10" creationId="{C7FD7074-940C-4EAF-B047-8912FF45EF1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1473208"/>
            <a:ext cx="7035798" cy="2705092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4445000"/>
            <a:ext cx="7035798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/>
              <a:t>© 2020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116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September 1, 2022</a:t>
            </a:fld>
            <a:endParaRPr lang="en-US" sz="1167" b="0" dirty="0">
              <a:solidFill>
                <a:schemeClr val="tx1"/>
              </a:solidFill>
            </a:endParaRP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276DE3C4-4C5A-4758-854B-70C699DB392B}"/>
              </a:ext>
            </a:extLst>
          </p:cNvPr>
          <p:cNvSpPr>
            <a:spLocks noChangeAspect="1"/>
          </p:cNvSpPr>
          <p:nvPr userDrawn="1"/>
        </p:nvSpPr>
        <p:spPr bwMode="black">
          <a:xfrm rot="5400000">
            <a:off x="7556262" y="1346490"/>
            <a:ext cx="5172568" cy="409890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ACAB30A9-0486-450B-910C-C71A2C8EFA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1CD7ECC-1DFE-4E21-81C9-19E41F6939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5576" y="3210778"/>
            <a:ext cx="2046016" cy="29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1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8AED7CB0-927B-4031-96D0-B2EE1C15F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752"/>
          <a:stretch/>
        </p:blipFill>
        <p:spPr>
          <a:xfrm>
            <a:off x="2822575" y="1"/>
            <a:ext cx="9369423" cy="685799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40AAD8D3-29A3-467B-B162-51DC979242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350" y="4788353"/>
            <a:ext cx="1771766" cy="2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136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/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/>
              <a:t>© 2020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116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September 1, 2022</a:t>
            </a:fld>
            <a:endParaRPr lang="en-US" sz="1167" b="0" dirty="0">
              <a:solidFill>
                <a:schemeClr val="tx1"/>
              </a:solidFill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BA411A2D-CDE7-4FB1-8B5C-6797B3EA3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21002"/>
            <a:ext cx="1959958" cy="2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7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4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9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90492" indent="-190492">
              <a:buFont typeface="Arial" pitchFamily="34" charset="0"/>
              <a:buChar char="•"/>
              <a:defRPr b="0"/>
            </a:lvl1pPr>
            <a:lvl2pPr marL="380985" indent="-190492">
              <a:spcBef>
                <a:spcPts val="500"/>
              </a:spcBef>
              <a:buFont typeface="Arial" pitchFamily="34" charset="0"/>
              <a:buChar char="–"/>
              <a:defRPr b="0"/>
            </a:lvl2pPr>
            <a:lvl3pPr marL="571477" indent="-190492">
              <a:spcBef>
                <a:spcPts val="500"/>
              </a:spcBef>
              <a:buFont typeface="Arial" pitchFamily="34" charset="0"/>
              <a:buChar char="–"/>
              <a:defRPr b="0"/>
            </a:lvl3pPr>
            <a:lvl4pPr marL="761970" indent="-190492">
              <a:spcBef>
                <a:spcPts val="500"/>
              </a:spcBef>
              <a:buFont typeface="Arial" pitchFamily="34" charset="0"/>
              <a:buChar char="–"/>
              <a:defRPr b="0"/>
            </a:lvl4pPr>
            <a:lvl5pPr marL="952462" indent="-190492">
              <a:spcBef>
                <a:spcPts val="500"/>
              </a:spcBef>
              <a:buFont typeface="Arial" pitchFamily="34" charset="0"/>
              <a:buChar char="–"/>
              <a:defRPr b="0"/>
            </a:lvl5pPr>
            <a:lvl6pPr marL="1142954" indent="-190492">
              <a:spcBef>
                <a:spcPts val="500"/>
              </a:spcBef>
              <a:buFont typeface="Arial" pitchFamily="34" charset="0"/>
              <a:buChar char="–"/>
              <a:defRPr baseline="0"/>
            </a:lvl6pPr>
            <a:lvl7pPr marL="1333447" indent="-190492">
              <a:spcBef>
                <a:spcPts val="500"/>
              </a:spcBef>
              <a:buFont typeface="Arial" pitchFamily="34" charset="0"/>
              <a:buChar char="–"/>
              <a:defRPr baseline="0"/>
            </a:lvl7pPr>
            <a:lvl8pPr marL="1523939" indent="-190492">
              <a:spcBef>
                <a:spcPts val="500"/>
              </a:spcBef>
              <a:buFont typeface="Arial" pitchFamily="34" charset="0"/>
              <a:buChar char="–"/>
              <a:defRPr baseline="0"/>
            </a:lvl8pPr>
            <a:lvl9pPr marL="1714431" indent="-190492">
              <a:spcBef>
                <a:spcPts val="5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0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579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5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73592" y="0"/>
            <a:ext cx="468702" cy="410632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September 1, 2022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476500" y="6317033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/>
              <a:t>© 2020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D282515-3596-48DA-9790-0C9B60823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>
                <a:solidFill>
                  <a:srgbClr val="702B9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/>
          </a:p>
        </p:txBody>
      </p:sp>
    </p:spTree>
    <p:extLst>
      <p:ext uri="{BB962C8B-B14F-4D97-AF65-F5344CB8AC3E}">
        <p14:creationId xmlns:p14="http://schemas.microsoft.com/office/powerpoint/2010/main" val="176272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1473208"/>
            <a:ext cx="7035798" cy="2705092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4445000"/>
            <a:ext cx="7035798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/>
              <a:t>© 2020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116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September 1, 2022</a:t>
            </a:fld>
            <a:endParaRPr lang="en-US" sz="1167" b="0" dirty="0">
              <a:solidFill>
                <a:schemeClr val="tx1"/>
              </a:solidFill>
            </a:endParaRP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276DE3C4-4C5A-4758-854B-70C699DB392B}"/>
              </a:ext>
            </a:extLst>
          </p:cNvPr>
          <p:cNvSpPr>
            <a:spLocks noChangeAspect="1"/>
          </p:cNvSpPr>
          <p:nvPr userDrawn="1"/>
        </p:nvSpPr>
        <p:spPr bwMode="black">
          <a:xfrm rot="5400000">
            <a:off x="7556262" y="1346490"/>
            <a:ext cx="5172568" cy="409890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3D3AE9B-C345-45E6-9B09-C4582DE6D6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50" y="915986"/>
            <a:ext cx="2046016" cy="29052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0ACA2EB-2921-4FC8-91D7-A21200D464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7086588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7086588" cy="762000"/>
          </a:xfrm>
        </p:spPr>
        <p:txBody>
          <a:bodyPr>
            <a:noAutofit/>
          </a:bodyPr>
          <a:lstStyle>
            <a:lvl1pPr marL="0" indent="0" algn="l"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September 1, 2022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7A39A22-1768-4976-8630-D8F60D5B1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  <p:sp>
        <p:nvSpPr>
          <p:cNvPr id="46" name="Freeform 9">
            <a:extLst>
              <a:ext uri="{FF2B5EF4-FFF2-40B4-BE49-F238E27FC236}">
                <a16:creationId xmlns:a16="http://schemas.microsoft.com/office/drawing/2014/main" id="{2E38F21A-182C-4F65-8757-B1F2CF4B9DDD}"/>
              </a:ext>
            </a:extLst>
          </p:cNvPr>
          <p:cNvSpPr>
            <a:spLocks noChangeAspect="1"/>
          </p:cNvSpPr>
          <p:nvPr userDrawn="1"/>
        </p:nvSpPr>
        <p:spPr bwMode="black">
          <a:xfrm rot="5400000">
            <a:off x="7556262" y="1346490"/>
            <a:ext cx="5172568" cy="409890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D2B763AA-1E88-4099-8FAA-85873C38F7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5576" y="3210778"/>
            <a:ext cx="2046016" cy="29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6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September 1, 2022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171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>
                <a:solidFill>
                  <a:schemeClr val="accent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750"/>
              </a:spcBef>
              <a:buFontTx/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750"/>
              </a:spcBef>
              <a:buFontTx/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750"/>
              </a:spcBef>
              <a:buFontTx/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E1299B5-7243-43AA-A037-8CD67B96F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21002"/>
            <a:ext cx="1959958" cy="2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6B861B40-28F2-4009-8306-AE5D4F00192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C44CBD1-3D4E-45C5-92C8-9A46F52B9F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883" y="3111509"/>
            <a:ext cx="6883818" cy="7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62336D7B-BCD1-4B67-BBF0-5FCF77144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8581" r="15220" b="124"/>
          <a:stretch/>
        </p:blipFill>
        <p:spPr>
          <a:xfrm>
            <a:off x="2655963" y="1"/>
            <a:ext cx="9536037" cy="685799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5CB96A15-DFC7-4468-B83D-E507289F3C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350" y="4788353"/>
            <a:ext cx="1771766" cy="2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0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erson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027561FB-693D-48E5-8E25-F6CF1EB82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64252" y="-3"/>
            <a:ext cx="10325797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F512F26-E940-48EA-9B42-5E6078C1D6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350" y="4788353"/>
            <a:ext cx="1771766" cy="2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ild standing in front of a mountain&#10;&#10;Description automatically generated">
            <a:extLst>
              <a:ext uri="{FF2B5EF4-FFF2-40B4-BE49-F238E27FC236}">
                <a16:creationId xmlns:a16="http://schemas.microsoft.com/office/drawing/2014/main" id="{A238D236-176D-4E82-8DBD-E8E768794C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0" y="0"/>
            <a:ext cx="9875520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9379478" y="771307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>
            <a:off x="1548807" y="0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>
            <a:off x="6561841" y="4918601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191425" y="1011414"/>
            <a:ext cx="5017934" cy="1525563"/>
          </a:xfrm>
        </p:spPr>
        <p:txBody>
          <a:bodyPr anchor="b" anchorCtr="0">
            <a:noAutofit/>
          </a:bodyPr>
          <a:lstStyle>
            <a:lvl1pPr algn="r">
              <a:defRPr sz="36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7147308" y="2723697"/>
            <a:ext cx="4062051" cy="7620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8288" y="543404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5826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 dirty="0">
                <a:solidFill>
                  <a:schemeClr val="accent3"/>
                </a:solidFill>
              </a:rPr>
              <a:t>© 2020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531D9691-0960-4A38-9753-24E050E634F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4250" y="4788353"/>
            <a:ext cx="1771766" cy="2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4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06CF5188-C83B-4DE0-BD8F-DB9BE3E50D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465632" cy="685800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9379478" y="771307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EAECDA-296E-4612-AB8E-02304DF04CB5}"/>
              </a:ext>
            </a:extLst>
          </p:cNvPr>
          <p:cNvGrpSpPr/>
          <p:nvPr userDrawn="1"/>
        </p:nvGrpSpPr>
        <p:grpSpPr>
          <a:xfrm flipH="1">
            <a:off x="1548808" y="1"/>
            <a:ext cx="10649543" cy="6857999"/>
            <a:chOff x="-9295" y="1"/>
            <a:chExt cx="12779451" cy="8229599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CF99E66-933C-4F36-AC84-02691BE4535B}"/>
                </a:ext>
              </a:extLst>
            </p:cNvPr>
            <p:cNvSpPr/>
            <p:nvPr userDrawn="1"/>
          </p:nvSpPr>
          <p:spPr>
            <a:xfrm rot="10800000" flipH="1">
              <a:off x="0" y="1"/>
              <a:ext cx="12770156" cy="5902321"/>
            </a:xfrm>
            <a:custGeom>
              <a:avLst/>
              <a:gdLst>
                <a:gd name="connsiteX0" fmla="*/ 0 w 12770156"/>
                <a:gd name="connsiteY0" fmla="*/ 5902321 h 5902321"/>
                <a:gd name="connsiteX1" fmla="*/ 12770156 w 12770156"/>
                <a:gd name="connsiteY1" fmla="*/ 5902321 h 5902321"/>
                <a:gd name="connsiteX2" fmla="*/ 3372610 w 12770156"/>
                <a:gd name="connsiteY2" fmla="*/ 0 h 5902321"/>
                <a:gd name="connsiteX3" fmla="*/ 0 w 12770156"/>
                <a:gd name="connsiteY3" fmla="*/ 2118236 h 590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70156" h="5902321">
                  <a:moveTo>
                    <a:pt x="0" y="5902321"/>
                  </a:moveTo>
                  <a:lnTo>
                    <a:pt x="12770156" y="5902321"/>
                  </a:lnTo>
                  <a:lnTo>
                    <a:pt x="3372610" y="0"/>
                  </a:lnTo>
                  <a:lnTo>
                    <a:pt x="0" y="2118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4A276F4-6741-4331-A096-1D38D5D56942}"/>
                </a:ext>
              </a:extLst>
            </p:cNvPr>
            <p:cNvSpPr/>
            <p:nvPr userDrawn="1"/>
          </p:nvSpPr>
          <p:spPr>
            <a:xfrm flipH="1">
              <a:off x="-9295" y="5902322"/>
              <a:ext cx="6763811" cy="2327278"/>
            </a:xfrm>
            <a:custGeom>
              <a:avLst/>
              <a:gdLst>
                <a:gd name="connsiteX0" fmla="*/ 2610590 w 5221179"/>
                <a:gd name="connsiteY0" fmla="*/ 0 h 2124075"/>
                <a:gd name="connsiteX1" fmla="*/ 5221179 w 5221179"/>
                <a:gd name="connsiteY1" fmla="*/ 2124075 h 2124075"/>
                <a:gd name="connsiteX2" fmla="*/ 0 w 5221179"/>
                <a:gd name="connsiteY2" fmla="*/ 2124075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1179" h="2124075">
                  <a:moveTo>
                    <a:pt x="2610590" y="0"/>
                  </a:moveTo>
                  <a:lnTo>
                    <a:pt x="5221179" y="2124075"/>
                  </a:lnTo>
                  <a:lnTo>
                    <a:pt x="0" y="21240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 dirty="0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5826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03C3026B-6B5C-4541-A7ED-1F8564AB9E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4250" y="4788353"/>
            <a:ext cx="1771766" cy="251581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1BE520BA-735E-4E74-9C71-C7DBEE176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1425" y="1011414"/>
            <a:ext cx="5017934" cy="1525563"/>
          </a:xfrm>
        </p:spPr>
        <p:txBody>
          <a:bodyPr anchor="b" anchorCtr="0">
            <a:noAutofit/>
          </a:bodyPr>
          <a:lstStyle>
            <a:lvl1pPr algn="r">
              <a:defRPr sz="36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CC4B75A6-41F0-4385-804F-1F79DFB89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8" y="2723697"/>
            <a:ext cx="4062051" cy="7620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5A7C86C5-913D-461A-8B1B-526AAD05E1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288" y="543404"/>
            <a:ext cx="2271070" cy="2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desk and using a computer&#10;&#10;Description automatically generated">
            <a:extLst>
              <a:ext uri="{FF2B5EF4-FFF2-40B4-BE49-F238E27FC236}">
                <a16:creationId xmlns:a16="http://schemas.microsoft.com/office/drawing/2014/main" id="{477A8E8B-3B97-40A1-A580-26DE707ED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7" b="7478"/>
          <a:stretch/>
        </p:blipFill>
        <p:spPr>
          <a:xfrm>
            <a:off x="-15740" y="-1"/>
            <a:ext cx="9981347" cy="685800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9379478" y="771307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EAECDA-296E-4612-AB8E-02304DF04CB5}"/>
              </a:ext>
            </a:extLst>
          </p:cNvPr>
          <p:cNvGrpSpPr/>
          <p:nvPr userDrawn="1"/>
        </p:nvGrpSpPr>
        <p:grpSpPr>
          <a:xfrm flipH="1">
            <a:off x="1548808" y="1"/>
            <a:ext cx="10649543" cy="6857999"/>
            <a:chOff x="-9295" y="1"/>
            <a:chExt cx="12779451" cy="8229599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CF99E66-933C-4F36-AC84-02691BE4535B}"/>
                </a:ext>
              </a:extLst>
            </p:cNvPr>
            <p:cNvSpPr/>
            <p:nvPr userDrawn="1"/>
          </p:nvSpPr>
          <p:spPr>
            <a:xfrm rot="10800000" flipH="1">
              <a:off x="0" y="1"/>
              <a:ext cx="12770156" cy="5902321"/>
            </a:xfrm>
            <a:custGeom>
              <a:avLst/>
              <a:gdLst>
                <a:gd name="connsiteX0" fmla="*/ 0 w 12770156"/>
                <a:gd name="connsiteY0" fmla="*/ 5902321 h 5902321"/>
                <a:gd name="connsiteX1" fmla="*/ 12770156 w 12770156"/>
                <a:gd name="connsiteY1" fmla="*/ 5902321 h 5902321"/>
                <a:gd name="connsiteX2" fmla="*/ 3372610 w 12770156"/>
                <a:gd name="connsiteY2" fmla="*/ 0 h 5902321"/>
                <a:gd name="connsiteX3" fmla="*/ 0 w 12770156"/>
                <a:gd name="connsiteY3" fmla="*/ 2118236 h 590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70156" h="5902321">
                  <a:moveTo>
                    <a:pt x="0" y="5902321"/>
                  </a:moveTo>
                  <a:lnTo>
                    <a:pt x="12770156" y="5902321"/>
                  </a:lnTo>
                  <a:lnTo>
                    <a:pt x="3372610" y="0"/>
                  </a:lnTo>
                  <a:lnTo>
                    <a:pt x="0" y="2118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4A276F4-6741-4331-A096-1D38D5D56942}"/>
                </a:ext>
              </a:extLst>
            </p:cNvPr>
            <p:cNvSpPr/>
            <p:nvPr userDrawn="1"/>
          </p:nvSpPr>
          <p:spPr>
            <a:xfrm flipH="1">
              <a:off x="-9295" y="5902322"/>
              <a:ext cx="6763811" cy="2327278"/>
            </a:xfrm>
            <a:custGeom>
              <a:avLst/>
              <a:gdLst>
                <a:gd name="connsiteX0" fmla="*/ 2610590 w 5221179"/>
                <a:gd name="connsiteY0" fmla="*/ 0 h 2124075"/>
                <a:gd name="connsiteX1" fmla="*/ 5221179 w 5221179"/>
                <a:gd name="connsiteY1" fmla="*/ 2124075 h 2124075"/>
                <a:gd name="connsiteX2" fmla="*/ 0 w 5221179"/>
                <a:gd name="connsiteY2" fmla="*/ 2124075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1179" h="2124075">
                  <a:moveTo>
                    <a:pt x="2610590" y="0"/>
                  </a:moveTo>
                  <a:lnTo>
                    <a:pt x="5221179" y="2124075"/>
                  </a:lnTo>
                  <a:lnTo>
                    <a:pt x="0" y="21240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500" dirty="0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5826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DCD49CD0-D412-43DE-9631-D9B3621B80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4250" y="4788353"/>
            <a:ext cx="1771766" cy="251581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F5ADBFA9-831D-4422-A3EF-7129F22B4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1425" y="1011414"/>
            <a:ext cx="5017934" cy="1525563"/>
          </a:xfrm>
        </p:spPr>
        <p:txBody>
          <a:bodyPr anchor="b" anchorCtr="0">
            <a:noAutofit/>
          </a:bodyPr>
          <a:lstStyle>
            <a:lvl1pPr algn="r">
              <a:defRPr sz="36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8B6BFB4C-DF98-466B-B3B2-E488D60A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7308" y="2723697"/>
            <a:ext cx="4062051" cy="762000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60BBB757-0CC7-4592-A7F6-687CAB2A49C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288" y="543404"/>
            <a:ext cx="2271070" cy="2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7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The inside of a building&#10;&#10;Description automatically generated">
            <a:extLst>
              <a:ext uri="{FF2B5EF4-FFF2-40B4-BE49-F238E27FC236}">
                <a16:creationId xmlns:a16="http://schemas.microsoft.com/office/drawing/2014/main" id="{54EFA3D2-7B07-4663-A6F3-18A4F4CF1B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23"/>
          <a:stretch/>
        </p:blipFill>
        <p:spPr>
          <a:xfrm>
            <a:off x="2431950" y="0"/>
            <a:ext cx="9760049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chemeClr val="tx1"/>
                </a:solidFill>
              </a:rPr>
              <a:t>© 2020 DXC Technology Company. All rights reserved.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4F158CA0-0E16-4E3B-9A67-484F50ABD5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350" y="4788353"/>
            <a:ext cx="1771766" cy="2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water, sitting, small&#10;&#10;Description automatically generated">
            <a:extLst>
              <a:ext uri="{FF2B5EF4-FFF2-40B4-BE49-F238E27FC236}">
                <a16:creationId xmlns:a16="http://schemas.microsoft.com/office/drawing/2014/main" id="{81B6F2D8-4040-4992-8246-17A7FFB338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731"/>
          <a:stretch/>
        </p:blipFill>
        <p:spPr>
          <a:xfrm flipH="1">
            <a:off x="2828788" y="0"/>
            <a:ext cx="9363213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 userDrawn="1"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 userDrawn="1"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 userDrawn="1"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 userDrawn="1"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chemeClr val="bg1"/>
                </a:solidFill>
              </a:rPr>
              <a:t>© 2020 DXC Technology Company. All rights reserved.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8E6E73DC-95EA-4826-A728-47F32F28F6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350" y="4788353"/>
            <a:ext cx="1771766" cy="2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73592" y="0"/>
            <a:ext cx="468702" cy="410632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84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33136"/>
            <a:ext cx="11049000" cy="11813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71500" y="1714500"/>
            <a:ext cx="11048999" cy="42677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September 1, 2022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/>
              <a:t>© 2020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1873BB5-3D3B-45D3-ACB7-B169E536D8DB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197C66F-9143-4FE6-8C11-C306AD68E43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06000" y="167254"/>
            <a:ext cx="1720966" cy="2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9151" rtl="0" eaLnBrk="1" latinLnBrk="0" hangingPunct="1">
        <a:lnSpc>
          <a:spcPct val="85000"/>
        </a:lnSpc>
        <a:spcBef>
          <a:spcPct val="0"/>
        </a:spcBef>
        <a:buNone/>
        <a:defRPr sz="3333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1219151" rtl="0" eaLnBrk="1" latinLnBrk="0" hangingPunct="1">
        <a:spcBef>
          <a:spcPts val="1000"/>
        </a:spcBef>
        <a:buFontTx/>
        <a:buNone/>
        <a:defRPr sz="1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51" rtl="0" eaLnBrk="1" latinLnBrk="0" hangingPunct="1">
        <a:spcBef>
          <a:spcPts val="1000"/>
        </a:spcBef>
        <a:buFontTx/>
        <a:buNone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190492" indent="-190492" algn="l" defTabSz="1219151" rtl="0" eaLnBrk="1" latinLnBrk="0" hangingPunct="1">
        <a:spcBef>
          <a:spcPts val="1000"/>
        </a:spcBef>
        <a:buFont typeface="Arial" pitchFamily="34" charset="0"/>
        <a:buChar char="•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380985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57147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761970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952462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1142954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3344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dxcforum-client.s3-website.ap-south-1.amazonaws.com/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xcportal.sharepoint.com/:f:/s/dxcJavaVirtualCOE/Eh9VguXbi25Np4iBut4jzikBjfLiCqUGW7FeOVkY728xtw" TargetMode="External"/><Relationship Id="rId2" Type="http://schemas.openxmlformats.org/officeDocument/2006/relationships/hyperlink" Target="https://github.dxc.com/sgoyal48/DXC-Forum/tree/master/documents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240D29-FD01-437D-85DB-09954A5DF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975" y="2476500"/>
            <a:ext cx="5667375" cy="1766490"/>
          </a:xfrm>
        </p:spPr>
        <p:txBody>
          <a:bodyPr/>
          <a:lstStyle/>
          <a:p>
            <a:r>
              <a:rPr lang="en-IN" sz="5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br>
              <a:rPr lang="en-IN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IN" sz="7200" dirty="0">
                <a:solidFill>
                  <a:srgbClr val="7030A0"/>
                </a:solidFill>
              </a:rPr>
              <a:t>DXC </a:t>
            </a:r>
            <a:r>
              <a:rPr lang="en-IN" sz="7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58383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9E16A2-FE82-405D-821B-211F61E76583}"/>
              </a:ext>
            </a:extLst>
          </p:cNvPr>
          <p:cNvSpPr/>
          <p:nvPr/>
        </p:nvSpPr>
        <p:spPr>
          <a:xfrm>
            <a:off x="0" y="-1"/>
            <a:ext cx="12192000" cy="81915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39790-5C36-425E-B7B4-F4184DAC9B06}"/>
              </a:ext>
            </a:extLst>
          </p:cNvPr>
          <p:cNvSpPr txBox="1"/>
          <p:nvPr/>
        </p:nvSpPr>
        <p:spPr>
          <a:xfrm>
            <a:off x="2986088" y="279439"/>
            <a:ext cx="621982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+mj-lt"/>
              </a:rPr>
              <a:t>Certification Module</a:t>
            </a:r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B466F98-C76F-4B92-89AC-A1EFD4D3F5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6" r="1328" b="6389"/>
          <a:stretch/>
        </p:blipFill>
        <p:spPr>
          <a:xfrm>
            <a:off x="80962" y="866774"/>
            <a:ext cx="12030075" cy="5695950"/>
          </a:xfrm>
        </p:spPr>
      </p:pic>
    </p:spTree>
    <p:extLst>
      <p:ext uri="{BB962C8B-B14F-4D97-AF65-F5344CB8AC3E}">
        <p14:creationId xmlns:p14="http://schemas.microsoft.com/office/powerpoint/2010/main" val="391228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D17938-7FA7-4A33-9247-361620765F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3" r="1250" b="6250"/>
          <a:stretch/>
        </p:blipFill>
        <p:spPr>
          <a:xfrm>
            <a:off x="76200" y="829745"/>
            <a:ext cx="12039600" cy="5723455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9A9FA8-9BCA-4C79-AEB8-15857A8E1E3C}"/>
              </a:ext>
            </a:extLst>
          </p:cNvPr>
          <p:cNvSpPr/>
          <p:nvPr/>
        </p:nvSpPr>
        <p:spPr>
          <a:xfrm>
            <a:off x="0" y="-1"/>
            <a:ext cx="12192000" cy="81915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50903-2EF0-4E6C-9F59-00C8F612B860}"/>
              </a:ext>
            </a:extLst>
          </p:cNvPr>
          <p:cNvSpPr txBox="1"/>
          <p:nvPr/>
        </p:nvSpPr>
        <p:spPr>
          <a:xfrm>
            <a:off x="2986088" y="270449"/>
            <a:ext cx="621982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+mj-lt"/>
              </a:rPr>
              <a:t>Training Module</a:t>
            </a:r>
          </a:p>
        </p:txBody>
      </p:sp>
    </p:spTree>
    <p:extLst>
      <p:ext uri="{BB962C8B-B14F-4D97-AF65-F5344CB8AC3E}">
        <p14:creationId xmlns:p14="http://schemas.microsoft.com/office/powerpoint/2010/main" val="37434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9E5BD6-9912-4A96-908D-BE54F443A2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0" b="-2664"/>
          <a:stretch/>
        </p:blipFill>
        <p:spPr>
          <a:xfrm>
            <a:off x="0" y="771525"/>
            <a:ext cx="12192000" cy="650557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D78017-0887-46C3-BC9D-C03844090DB1}"/>
              </a:ext>
            </a:extLst>
          </p:cNvPr>
          <p:cNvSpPr/>
          <p:nvPr/>
        </p:nvSpPr>
        <p:spPr>
          <a:xfrm>
            <a:off x="0" y="-1"/>
            <a:ext cx="12192000" cy="790576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E6949-3A9A-4738-8C43-27AC4DCB186E}"/>
              </a:ext>
            </a:extLst>
          </p:cNvPr>
          <p:cNvSpPr txBox="1"/>
          <p:nvPr/>
        </p:nvSpPr>
        <p:spPr>
          <a:xfrm>
            <a:off x="2407444" y="267771"/>
            <a:ext cx="737711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Localhost:8090 states that Jenkins server application is deployed.</a:t>
            </a:r>
            <a:endParaRPr lang="en-IN" sz="18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507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D5A321-EC4C-49D7-986E-57426566F6EF}"/>
              </a:ext>
            </a:extLst>
          </p:cNvPr>
          <p:cNvSpPr/>
          <p:nvPr/>
        </p:nvSpPr>
        <p:spPr>
          <a:xfrm>
            <a:off x="-76200" y="-133350"/>
            <a:ext cx="12344400" cy="7905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18A0C-C6D2-4871-9128-ED0659D4EEAF}"/>
              </a:ext>
            </a:extLst>
          </p:cNvPr>
          <p:cNvSpPr txBox="1"/>
          <p:nvPr/>
        </p:nvSpPr>
        <p:spPr>
          <a:xfrm>
            <a:off x="2926556" y="41672"/>
            <a:ext cx="6338888" cy="6155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1700" b="1" dirty="0">
                <a:solidFill>
                  <a:schemeClr val="bg1"/>
                </a:solidFill>
                <a:latin typeface="+mj-lt"/>
              </a:rPr>
              <a:t>A</a:t>
            </a:r>
            <a:r>
              <a:rPr lang="en-IN" sz="1700" b="1" i="0" dirty="0">
                <a:solidFill>
                  <a:schemeClr val="bg1"/>
                </a:solidFill>
                <a:effectLst/>
                <a:latin typeface="+mj-lt"/>
              </a:rPr>
              <a:t>pplication deployed in AWS</a:t>
            </a:r>
          </a:p>
          <a:p>
            <a:pPr algn="ctr"/>
            <a:r>
              <a:rPr lang="en-IN" sz="17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IN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dxcforum-client.s3-website.ap-south-1.amazonaws.com</a:t>
            </a:r>
            <a:r>
              <a:rPr lang="en-IN" sz="1700" b="1" dirty="0">
                <a:solidFill>
                  <a:schemeClr val="bg1"/>
                </a:solidFill>
                <a:latin typeface="+mj-lt"/>
              </a:rPr>
              <a:t>)</a:t>
            </a:r>
            <a:endParaRPr lang="en-IN" sz="1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A5F98D6-843C-42FA-A5E7-97E316B035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 r="1484" b="6111"/>
          <a:stretch/>
        </p:blipFill>
        <p:spPr>
          <a:xfrm>
            <a:off x="90487" y="685800"/>
            <a:ext cx="12011025" cy="6115050"/>
          </a:xfrm>
        </p:spPr>
      </p:pic>
    </p:spTree>
    <p:extLst>
      <p:ext uri="{BB962C8B-B14F-4D97-AF65-F5344CB8AC3E}">
        <p14:creationId xmlns:p14="http://schemas.microsoft.com/office/powerpoint/2010/main" val="90769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CDF908-ECEA-4A65-A9D3-DE7F77682E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4531" r="1484" b="6528"/>
          <a:stretch/>
        </p:blipFill>
        <p:spPr>
          <a:xfrm>
            <a:off x="121442" y="758428"/>
            <a:ext cx="11949111" cy="6099572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AE704D-24E6-4472-B8A7-4D4EB018E043}"/>
              </a:ext>
            </a:extLst>
          </p:cNvPr>
          <p:cNvSpPr/>
          <p:nvPr/>
        </p:nvSpPr>
        <p:spPr>
          <a:xfrm>
            <a:off x="0" y="-133351"/>
            <a:ext cx="12192000" cy="891779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7956-CB84-402A-B95E-6B6A5D7DBFA0}"/>
              </a:ext>
            </a:extLst>
          </p:cNvPr>
          <p:cNvSpPr txBox="1"/>
          <p:nvPr/>
        </p:nvSpPr>
        <p:spPr>
          <a:xfrm>
            <a:off x="2926554" y="110728"/>
            <a:ext cx="633888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chemeClr val="bg1"/>
                </a:solidFill>
                <a:latin typeface="+mj-lt"/>
              </a:rPr>
              <a:t>Swagger Deployment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  <a:latin typeface="+mj-lt"/>
              </a:rPr>
              <a:t>(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-apple-system"/>
              </a:rPr>
              <a:t>localhost:9090/swagger-ui.html</a:t>
            </a:r>
            <a:r>
              <a:rPr lang="en-IN" sz="1600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09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AE704D-24E6-4472-B8A7-4D4EB018E043}"/>
              </a:ext>
            </a:extLst>
          </p:cNvPr>
          <p:cNvSpPr/>
          <p:nvPr/>
        </p:nvSpPr>
        <p:spPr>
          <a:xfrm>
            <a:off x="0" y="-133351"/>
            <a:ext cx="12192000" cy="891779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7956-CB84-402A-B95E-6B6A5D7DBFA0}"/>
              </a:ext>
            </a:extLst>
          </p:cNvPr>
          <p:cNvSpPr txBox="1"/>
          <p:nvPr/>
        </p:nvSpPr>
        <p:spPr>
          <a:xfrm>
            <a:off x="2926556" y="135566"/>
            <a:ext cx="633888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chemeClr val="bg1"/>
                </a:solidFill>
                <a:latin typeface="+mj-lt"/>
              </a:rPr>
              <a:t>Postman</a:t>
            </a:r>
            <a:endParaRPr lang="en-IN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4EF65B-C206-44A4-9853-D6A0DFC0CF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1"/>
          <a:stretch/>
        </p:blipFill>
        <p:spPr>
          <a:xfrm>
            <a:off x="0" y="676275"/>
            <a:ext cx="12192000" cy="6181725"/>
          </a:xfrm>
        </p:spPr>
      </p:pic>
    </p:spTree>
    <p:extLst>
      <p:ext uri="{BB962C8B-B14F-4D97-AF65-F5344CB8AC3E}">
        <p14:creationId xmlns:p14="http://schemas.microsoft.com/office/powerpoint/2010/main" val="345979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AE704D-24E6-4472-B8A7-4D4EB018E043}"/>
              </a:ext>
            </a:extLst>
          </p:cNvPr>
          <p:cNvSpPr/>
          <p:nvPr/>
        </p:nvSpPr>
        <p:spPr>
          <a:xfrm>
            <a:off x="0" y="-133351"/>
            <a:ext cx="12192000" cy="891779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7956-CB84-402A-B95E-6B6A5D7DBFA0}"/>
              </a:ext>
            </a:extLst>
          </p:cNvPr>
          <p:cNvSpPr txBox="1"/>
          <p:nvPr/>
        </p:nvSpPr>
        <p:spPr>
          <a:xfrm>
            <a:off x="2926556" y="217557"/>
            <a:ext cx="633888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chemeClr val="bg1"/>
                </a:solidFill>
                <a:latin typeface="+mj-lt"/>
              </a:rPr>
              <a:t>AWS</a:t>
            </a:r>
            <a:endParaRPr lang="en-IN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F0BF60FF-4135-43DF-B182-194BD5E502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4" b="8334"/>
          <a:stretch/>
        </p:blipFill>
        <p:spPr>
          <a:xfrm>
            <a:off x="0" y="708750"/>
            <a:ext cx="12192000" cy="5577750"/>
          </a:xfrm>
        </p:spPr>
      </p:pic>
    </p:spTree>
    <p:extLst>
      <p:ext uri="{BB962C8B-B14F-4D97-AF65-F5344CB8AC3E}">
        <p14:creationId xmlns:p14="http://schemas.microsoft.com/office/powerpoint/2010/main" val="28194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AE704D-24E6-4472-B8A7-4D4EB018E043}"/>
              </a:ext>
            </a:extLst>
          </p:cNvPr>
          <p:cNvSpPr/>
          <p:nvPr/>
        </p:nvSpPr>
        <p:spPr>
          <a:xfrm>
            <a:off x="0" y="-133351"/>
            <a:ext cx="12192000" cy="891779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7956-CB84-402A-B95E-6B6A5D7DBFA0}"/>
              </a:ext>
            </a:extLst>
          </p:cNvPr>
          <p:cNvSpPr txBox="1"/>
          <p:nvPr/>
        </p:nvSpPr>
        <p:spPr>
          <a:xfrm>
            <a:off x="2926556" y="217557"/>
            <a:ext cx="633888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chemeClr val="bg1"/>
                </a:solidFill>
                <a:latin typeface="+mj-lt"/>
              </a:rPr>
              <a:t>Jenkins</a:t>
            </a:r>
            <a:endParaRPr lang="en-IN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40D1DC-7840-480A-B21A-EAA825A02B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9722" r="1563" b="13889"/>
          <a:stretch/>
        </p:blipFill>
        <p:spPr>
          <a:xfrm>
            <a:off x="337079" y="758428"/>
            <a:ext cx="11517842" cy="5547122"/>
          </a:xfrm>
        </p:spPr>
      </p:pic>
    </p:spTree>
    <p:extLst>
      <p:ext uri="{BB962C8B-B14F-4D97-AF65-F5344CB8AC3E}">
        <p14:creationId xmlns:p14="http://schemas.microsoft.com/office/powerpoint/2010/main" val="28574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AE704D-24E6-4472-B8A7-4D4EB018E043}"/>
              </a:ext>
            </a:extLst>
          </p:cNvPr>
          <p:cNvSpPr/>
          <p:nvPr/>
        </p:nvSpPr>
        <p:spPr>
          <a:xfrm>
            <a:off x="0" y="-133351"/>
            <a:ext cx="12192000" cy="891779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C7956-CB84-402A-B95E-6B6A5D7DBFA0}"/>
              </a:ext>
            </a:extLst>
          </p:cNvPr>
          <p:cNvSpPr txBox="1"/>
          <p:nvPr/>
        </p:nvSpPr>
        <p:spPr>
          <a:xfrm>
            <a:off x="2926556" y="217557"/>
            <a:ext cx="633888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700" b="1" dirty="0">
                <a:solidFill>
                  <a:schemeClr val="bg1"/>
                </a:solidFill>
                <a:latin typeface="+mj-lt"/>
              </a:rPr>
              <a:t>JUnit Test</a:t>
            </a:r>
            <a:endParaRPr lang="en-IN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C74557-A50E-4AA8-BFEC-48C67D23ED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" t="1" r="23" b="32865"/>
          <a:stretch/>
        </p:blipFill>
        <p:spPr>
          <a:xfrm>
            <a:off x="2476499" y="922408"/>
            <a:ext cx="7239001" cy="5375042"/>
          </a:xfrm>
        </p:spPr>
      </p:pic>
    </p:spTree>
    <p:extLst>
      <p:ext uri="{BB962C8B-B14F-4D97-AF65-F5344CB8AC3E}">
        <p14:creationId xmlns:p14="http://schemas.microsoft.com/office/powerpoint/2010/main" val="249465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8C0B-D334-4302-8834-265D283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81025"/>
            <a:ext cx="10668001" cy="609600"/>
          </a:xfrm>
        </p:spPr>
        <p:txBody>
          <a:bodyPr anchor="ctr"/>
          <a:lstStyle/>
          <a:p>
            <a:r>
              <a:rPr lang="en-IN" dirty="0"/>
              <a:t>DOCUMENTATION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628DB396-3371-44D7-9965-E6AE6F2BAABE}"/>
              </a:ext>
            </a:extLst>
          </p:cNvPr>
          <p:cNvSpPr/>
          <p:nvPr/>
        </p:nvSpPr>
        <p:spPr>
          <a:xfrm>
            <a:off x="761999" y="1285875"/>
            <a:ext cx="10668001" cy="4610100"/>
          </a:xfrm>
          <a:prstGeom prst="round1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D7074-940C-4EAF-B047-8912FF45EF1D}"/>
              </a:ext>
            </a:extLst>
          </p:cNvPr>
          <p:cNvSpPr txBox="1"/>
          <p:nvPr/>
        </p:nvSpPr>
        <p:spPr>
          <a:xfrm>
            <a:off x="1509711" y="1746488"/>
            <a:ext cx="9172575" cy="33650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>
                <a:solidFill>
                  <a:srgbClr val="7030A0"/>
                </a:solidFill>
                <a:latin typeface="+mj-lt"/>
              </a:rPr>
              <a:t>Documents uploaded in DXC Git and DXC COE SharePoint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+mj-lt"/>
              </a:rPr>
              <a:t>Project PPT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Unit Test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+mj-lt"/>
              </a:rPr>
              <a:t>JUnit Tes</a:t>
            </a:r>
            <a:r>
              <a:rPr lang="en-IN" dirty="0">
                <a:latin typeface="+mj-lt"/>
              </a:rPr>
              <a:t>t Report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+mj-lt"/>
              </a:rPr>
              <a:t>Design </a:t>
            </a:r>
            <a:r>
              <a:rPr lang="en-IN" dirty="0">
                <a:latin typeface="+mj-lt"/>
              </a:rPr>
              <a:t>Document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+mj-lt"/>
              </a:rPr>
              <a:t>Jenkins PPT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AWS PPT</a:t>
            </a:r>
            <a:endParaRPr lang="en-IN" i="0" dirty="0"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Project Support Guide</a:t>
            </a:r>
            <a:endParaRPr lang="en-IN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306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8C0B-D334-4302-8834-265D283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90286"/>
            <a:ext cx="10668002" cy="695589"/>
          </a:xfrm>
        </p:spPr>
        <p:txBody>
          <a:bodyPr anchor="ctr">
            <a:normAutofit/>
          </a:bodyPr>
          <a:lstStyle/>
          <a:p>
            <a:r>
              <a:rPr lang="en-IN" dirty="0"/>
              <a:t>INTRODUCTION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5E3ED3-5C11-4E78-AF6B-8BBEAE44E679}"/>
              </a:ext>
            </a:extLst>
          </p:cNvPr>
          <p:cNvCxnSpPr/>
          <p:nvPr/>
        </p:nvCxnSpPr>
        <p:spPr>
          <a:xfrm>
            <a:off x="8115300" y="895350"/>
            <a:ext cx="0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364BA8-9467-4E78-BB92-4D4D70D803DB}"/>
              </a:ext>
            </a:extLst>
          </p:cNvPr>
          <p:cNvSpPr txBox="1"/>
          <p:nvPr/>
        </p:nvSpPr>
        <p:spPr>
          <a:xfrm>
            <a:off x="1421604" y="1981464"/>
            <a:ext cx="92749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0" u="sng" dirty="0">
                <a:latin typeface="+mj-lt"/>
              </a:rPr>
              <a:t>Objective</a:t>
            </a:r>
            <a:r>
              <a:rPr lang="en-IN" sz="2000" b="0" dirty="0">
                <a:latin typeface="+mj-lt"/>
              </a:rPr>
              <a:t>: </a:t>
            </a:r>
            <a:r>
              <a:rPr lang="en-US" sz="2000" b="0" i="0" dirty="0">
                <a:solidFill>
                  <a:srgbClr val="242424"/>
                </a:solidFill>
                <a:effectLst/>
                <a:latin typeface="+mj-lt"/>
              </a:rPr>
              <a:t>The main aim of DXC JAVA Capability Forum is to facilitate a user-friendly environment of Bluebook implementation and reduce the manual effort.</a:t>
            </a:r>
          </a:p>
          <a:p>
            <a:pPr algn="just"/>
            <a:endParaRPr lang="en-US" sz="2000" dirty="0">
              <a:effectLst/>
              <a:latin typeface="+mj-lt"/>
            </a:endParaRPr>
          </a:p>
          <a:p>
            <a:pPr algn="just"/>
            <a:r>
              <a:rPr lang="en-US" sz="2000" dirty="0">
                <a:effectLst/>
                <a:latin typeface="+mj-lt"/>
              </a:rPr>
              <a:t>It provides meaningful real-time analysis, automatically displayed different bar graph and pie charts for different module.</a:t>
            </a:r>
          </a:p>
          <a:p>
            <a:pPr marL="0" indent="0" algn="just">
              <a:buNone/>
            </a:pPr>
            <a:endParaRPr lang="en-IN" sz="2000" b="0" dirty="0">
              <a:latin typeface="+mj-lt"/>
            </a:endParaRPr>
          </a:p>
          <a:p>
            <a:pPr marL="0" indent="0" algn="just">
              <a:buNone/>
            </a:pPr>
            <a:r>
              <a:rPr lang="en-US" sz="2000" b="0" i="0" dirty="0">
                <a:solidFill>
                  <a:srgbClr val="242424"/>
                </a:solidFill>
                <a:effectLst/>
                <a:latin typeface="+mj-lt"/>
              </a:rPr>
              <a:t>DXC JAVA Capability Forum </a:t>
            </a:r>
            <a:r>
              <a:rPr lang="en-IN" sz="2000" b="0" dirty="0">
                <a:latin typeface="+mj-lt"/>
              </a:rPr>
              <a:t>is a platform where we can upload excel sheets and generate charts and graphs.</a:t>
            </a:r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139FF826-53F7-4225-993D-9E4A57E9584A}"/>
              </a:ext>
            </a:extLst>
          </p:cNvPr>
          <p:cNvSpPr/>
          <p:nvPr/>
        </p:nvSpPr>
        <p:spPr>
          <a:xfrm>
            <a:off x="761999" y="1285875"/>
            <a:ext cx="10668001" cy="4610100"/>
          </a:xfrm>
          <a:prstGeom prst="round1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4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8C0B-D334-4302-8834-265D283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81025"/>
            <a:ext cx="10668001" cy="609600"/>
          </a:xfrm>
        </p:spPr>
        <p:txBody>
          <a:bodyPr anchor="ctr"/>
          <a:lstStyle/>
          <a:p>
            <a:r>
              <a:rPr lang="en-IN" dirty="0"/>
              <a:t>DOCUMENTATION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628DB396-3371-44D7-9965-E6AE6F2BAABE}"/>
              </a:ext>
            </a:extLst>
          </p:cNvPr>
          <p:cNvSpPr/>
          <p:nvPr/>
        </p:nvSpPr>
        <p:spPr>
          <a:xfrm>
            <a:off x="761999" y="1285875"/>
            <a:ext cx="10668001" cy="4610100"/>
          </a:xfrm>
          <a:prstGeom prst="round1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D7074-940C-4EAF-B047-8912FF45EF1D}"/>
              </a:ext>
            </a:extLst>
          </p:cNvPr>
          <p:cNvSpPr txBox="1"/>
          <p:nvPr/>
        </p:nvSpPr>
        <p:spPr>
          <a:xfrm>
            <a:off x="1509711" y="1834878"/>
            <a:ext cx="9172575" cy="29495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424"/>
                </a:solidFill>
                <a:effectLst/>
                <a:latin typeface="+mj-lt"/>
              </a:rPr>
              <a:t>Documentations </a:t>
            </a:r>
            <a:r>
              <a:rPr lang="en-US" b="1" dirty="0">
                <a:solidFill>
                  <a:srgbClr val="242424"/>
                </a:solidFill>
                <a:latin typeface="+mj-lt"/>
              </a:rPr>
              <a:t>up</a:t>
            </a:r>
            <a:r>
              <a:rPr lang="en-US" b="1" i="0" dirty="0">
                <a:solidFill>
                  <a:srgbClr val="242424"/>
                </a:solidFill>
                <a:effectLst/>
                <a:latin typeface="+mj-lt"/>
              </a:rPr>
              <a:t>loaded to DXC Git under documents repository</a:t>
            </a:r>
            <a:r>
              <a:rPr lang="en-IN" b="0" i="0" dirty="0">
                <a:solidFill>
                  <a:srgbClr val="242424"/>
                </a:solidFill>
                <a:effectLst/>
                <a:latin typeface="+mj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70C0"/>
                </a:solidFill>
              </a:rPr>
              <a:t>     </a:t>
            </a:r>
            <a:r>
              <a:rPr lang="en-IN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DXC-Forum/documents</a:t>
            </a:r>
            <a:endParaRPr lang="en-IN" b="0" i="0" dirty="0">
              <a:solidFill>
                <a:srgbClr val="0070C0"/>
              </a:solidFill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endParaRPr lang="en-IN" b="0" i="0" dirty="0">
              <a:solidFill>
                <a:srgbClr val="0070C0"/>
              </a:solidFill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242424"/>
                </a:solidFill>
                <a:latin typeface="+mj-lt"/>
              </a:rPr>
              <a:t>Documentation in DXC</a:t>
            </a:r>
            <a:r>
              <a:rPr lang="en-IN" b="1" i="0" dirty="0">
                <a:solidFill>
                  <a:srgbClr val="242424"/>
                </a:solidFill>
                <a:effectLst/>
                <a:latin typeface="+mj-lt"/>
              </a:rPr>
              <a:t> COE </a:t>
            </a:r>
            <a:r>
              <a:rPr lang="en-IN" b="1" dirty="0">
                <a:solidFill>
                  <a:srgbClr val="242424"/>
                </a:solidFill>
                <a:latin typeface="+mj-lt"/>
              </a:rPr>
              <a:t>S</a:t>
            </a:r>
            <a:r>
              <a:rPr lang="en-IN" b="1" i="0" dirty="0">
                <a:solidFill>
                  <a:srgbClr val="242424"/>
                </a:solidFill>
                <a:effectLst/>
                <a:latin typeface="+mj-lt"/>
              </a:rPr>
              <a:t>harePoint: </a:t>
            </a:r>
            <a:r>
              <a:rPr lang="en-IN" dirty="0" err="1">
                <a:solidFill>
                  <a:srgbClr val="0070C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OnlineForum_DXC_JavaCapablity_Project</a:t>
            </a:r>
            <a:endParaRPr lang="en-IN" dirty="0">
              <a:solidFill>
                <a:srgbClr val="0070C0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0070C0"/>
              </a:solidFill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latin typeface="+mj-lt"/>
              </a:rPr>
              <a:t>Project Support Guide: </a:t>
            </a:r>
            <a:r>
              <a:rPr lang="en-IN" dirty="0">
                <a:latin typeface="+mj-lt"/>
              </a:rPr>
              <a:t>Uploaded in DXC Git and DXC COE SharePoint</a:t>
            </a:r>
            <a:endParaRPr lang="en-IN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203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8C0B-D334-4302-8834-265D283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81025"/>
            <a:ext cx="10668001" cy="609600"/>
          </a:xfrm>
        </p:spPr>
        <p:txBody>
          <a:bodyPr anchor="ctr"/>
          <a:lstStyle/>
          <a:p>
            <a:r>
              <a:rPr lang="en-IN" dirty="0"/>
              <a:t>UPCOMING ENHANCEMEMT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628DB396-3371-44D7-9965-E6AE6F2BAABE}"/>
              </a:ext>
            </a:extLst>
          </p:cNvPr>
          <p:cNvSpPr/>
          <p:nvPr/>
        </p:nvSpPr>
        <p:spPr>
          <a:xfrm>
            <a:off x="761999" y="1285875"/>
            <a:ext cx="10668001" cy="4610100"/>
          </a:xfrm>
          <a:prstGeom prst="round1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69400-62EB-44B3-84CA-C6AABE4ADAA0}"/>
              </a:ext>
            </a:extLst>
          </p:cNvPr>
          <p:cNvSpPr txBox="1"/>
          <p:nvPr/>
        </p:nvSpPr>
        <p:spPr>
          <a:xfrm>
            <a:off x="1519237" y="1909215"/>
            <a:ext cx="8996364" cy="2343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i="0" dirty="0">
                <a:effectLst/>
                <a:latin typeface="+mj-lt"/>
              </a:rPr>
              <a:t>Code Review </a:t>
            </a:r>
            <a:r>
              <a:rPr lang="en-IN" sz="2000" dirty="0">
                <a:latin typeface="+mj-lt"/>
              </a:rPr>
              <a:t>–</a:t>
            </a:r>
            <a:r>
              <a:rPr lang="en-IN" sz="2000" i="0" dirty="0">
                <a:effectLst/>
                <a:latin typeface="+mj-lt"/>
              </a:rPr>
              <a:t> SonarQube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+mj-lt"/>
              </a:rPr>
              <a:t>JAVA consultancy support, RFP – New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42424"/>
                </a:solidFill>
                <a:effectLst/>
                <a:latin typeface="+mj-lt"/>
              </a:rPr>
              <a:t>JAVA Factory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42424"/>
                </a:solidFill>
                <a:effectLst/>
                <a:latin typeface="+mj-lt"/>
              </a:rPr>
              <a:t>Form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42424"/>
                </a:solidFill>
                <a:effectLst/>
                <a:latin typeface="+mj-lt"/>
              </a:rPr>
              <a:t>Login Module</a:t>
            </a:r>
            <a:endParaRPr lang="en-IN" sz="200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99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8C0B-D334-4302-8834-265D283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81025"/>
            <a:ext cx="10668001" cy="609600"/>
          </a:xfrm>
        </p:spPr>
        <p:txBody>
          <a:bodyPr anchor="ctr"/>
          <a:lstStyle/>
          <a:p>
            <a:r>
              <a:rPr lang="en-IN" dirty="0"/>
              <a:t>THINGS WE LEARNED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628DB396-3371-44D7-9965-E6AE6F2BAABE}"/>
              </a:ext>
            </a:extLst>
          </p:cNvPr>
          <p:cNvSpPr/>
          <p:nvPr/>
        </p:nvSpPr>
        <p:spPr>
          <a:xfrm>
            <a:off x="761999" y="1285875"/>
            <a:ext cx="10668001" cy="4610100"/>
          </a:xfrm>
          <a:prstGeom prst="round1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D7074-940C-4EAF-B047-8912FF45EF1D}"/>
              </a:ext>
            </a:extLst>
          </p:cNvPr>
          <p:cNvSpPr txBox="1"/>
          <p:nvPr/>
        </p:nvSpPr>
        <p:spPr>
          <a:xfrm>
            <a:off x="1938336" y="1859357"/>
            <a:ext cx="5719763" cy="2805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42424"/>
                </a:solidFill>
                <a:latin typeface="+mj-lt"/>
              </a:rPr>
              <a:t>Technical Forum discussions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42424"/>
                </a:solidFill>
                <a:latin typeface="+mj-lt"/>
              </a:rPr>
              <a:t>Public speaking- Toastmaster sessions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42424"/>
                </a:solidFill>
                <a:latin typeface="+mj-lt"/>
              </a:rPr>
              <a:t>Status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42424"/>
                </a:solidFill>
                <a:latin typeface="+mj-lt"/>
              </a:rPr>
              <a:t>Connecting with team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42424"/>
                </a:solidFill>
                <a:latin typeface="+mj-lt"/>
              </a:rPr>
              <a:t>Call meetings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242424"/>
                </a:solidFill>
                <a:latin typeface="+mj-lt"/>
              </a:rPr>
              <a:t>Team work- Project deployment</a:t>
            </a:r>
            <a:endParaRPr lang="en-IN" sz="200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999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7AAE0-5569-4CD9-A039-E01103A8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0" y="2876550"/>
            <a:ext cx="4648200" cy="895349"/>
          </a:xfrm>
        </p:spPr>
        <p:txBody>
          <a:bodyPr>
            <a:normAutofit lnSpcReduction="10000"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THANK YOU</a:t>
            </a:r>
            <a:endParaRPr lang="en-IN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03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8C0B-D334-4302-8834-265D283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90286"/>
            <a:ext cx="10668002" cy="695589"/>
          </a:xfrm>
        </p:spPr>
        <p:txBody>
          <a:bodyPr anchor="ctr">
            <a:normAutofit/>
          </a:bodyPr>
          <a:lstStyle/>
          <a:p>
            <a:r>
              <a:rPr lang="en-IN" dirty="0"/>
              <a:t>MODULES &amp; FUNCTIONALITIES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5E3ED3-5C11-4E78-AF6B-8BBEAE44E679}"/>
              </a:ext>
            </a:extLst>
          </p:cNvPr>
          <p:cNvCxnSpPr/>
          <p:nvPr/>
        </p:nvCxnSpPr>
        <p:spPr>
          <a:xfrm>
            <a:off x="8162925" y="1038490"/>
            <a:ext cx="0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364BA8-9467-4E78-BB92-4D4D70D803DB}"/>
              </a:ext>
            </a:extLst>
          </p:cNvPr>
          <p:cNvSpPr txBox="1"/>
          <p:nvPr/>
        </p:nvSpPr>
        <p:spPr>
          <a:xfrm>
            <a:off x="1419225" y="1981464"/>
            <a:ext cx="715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IN" sz="2000" b="0" dirty="0"/>
              <a:t>DXC Forum consists of various modules:</a:t>
            </a:r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139FF826-53F7-4225-993D-9E4A57E9584A}"/>
              </a:ext>
            </a:extLst>
          </p:cNvPr>
          <p:cNvSpPr/>
          <p:nvPr/>
        </p:nvSpPr>
        <p:spPr>
          <a:xfrm>
            <a:off x="761999" y="1285875"/>
            <a:ext cx="10668001" cy="4610100"/>
          </a:xfrm>
          <a:prstGeom prst="round1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E911FA-3FB9-4B6B-8DAB-E5C9DDC6CB24}"/>
              </a:ext>
            </a:extLst>
          </p:cNvPr>
          <p:cNvSpPr/>
          <p:nvPr/>
        </p:nvSpPr>
        <p:spPr>
          <a:xfrm>
            <a:off x="2224086" y="4115094"/>
            <a:ext cx="2981326" cy="1018910"/>
          </a:xfrm>
          <a:prstGeom prst="roundRect">
            <a:avLst/>
          </a:prstGeom>
          <a:solidFill>
            <a:srgbClr val="E9D6F2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</a:rPr>
              <a:t>Certification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A9A043-5D21-4A45-B157-45A34EAADD5F}"/>
              </a:ext>
            </a:extLst>
          </p:cNvPr>
          <p:cNvSpPr/>
          <p:nvPr/>
        </p:nvSpPr>
        <p:spPr>
          <a:xfrm>
            <a:off x="6577011" y="4115094"/>
            <a:ext cx="2905125" cy="1018910"/>
          </a:xfrm>
          <a:prstGeom prst="roundRect">
            <a:avLst/>
          </a:prstGeom>
          <a:solidFill>
            <a:srgbClr val="E9D6F2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</a:rPr>
              <a:t>Training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EAF0EF-DFEB-4B6C-A429-CA3EF89BBB20}"/>
              </a:ext>
            </a:extLst>
          </p:cNvPr>
          <p:cNvSpPr/>
          <p:nvPr/>
        </p:nvSpPr>
        <p:spPr>
          <a:xfrm>
            <a:off x="6577012" y="2695840"/>
            <a:ext cx="2905125" cy="1018910"/>
          </a:xfrm>
          <a:prstGeom prst="roundRect">
            <a:avLst/>
          </a:prstGeom>
          <a:solidFill>
            <a:srgbClr val="E9D6F2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  <a:latin typeface="+mj-lt"/>
              </a:rPr>
              <a:t>Mentoring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3A887C-F155-4515-8BFC-3FEC7E9DE853}"/>
              </a:ext>
            </a:extLst>
          </p:cNvPr>
          <p:cNvSpPr/>
          <p:nvPr/>
        </p:nvSpPr>
        <p:spPr>
          <a:xfrm>
            <a:off x="2224087" y="2695840"/>
            <a:ext cx="2905125" cy="1018910"/>
          </a:xfrm>
          <a:prstGeom prst="roundRect">
            <a:avLst/>
          </a:prstGeom>
          <a:solidFill>
            <a:srgbClr val="E9D6F2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0" dirty="0">
                <a:solidFill>
                  <a:schemeClr val="tx1"/>
                </a:solidFill>
                <a:latin typeface="+mj-lt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414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2D9A2C3-BA9C-4794-8C54-48A5C0ADC4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7406" y="1704561"/>
            <a:ext cx="4408772" cy="3687530"/>
          </a:xfrm>
        </p:spPr>
        <p:txBody>
          <a:bodyPr>
            <a:normAutofit/>
          </a:bodyPr>
          <a:lstStyle/>
          <a:p>
            <a:r>
              <a:rPr lang="en-US" sz="1800" u="sng" dirty="0">
                <a:solidFill>
                  <a:schemeClr val="accent1"/>
                </a:solidFill>
                <a:latin typeface="+mj-lt"/>
              </a:rPr>
              <a:t>TOOLS</a:t>
            </a:r>
          </a:p>
          <a:p>
            <a:endParaRPr lang="en-US" sz="100" u="sng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dirty="0">
                <a:latin typeface="+mj-lt"/>
              </a:rPr>
              <a:t>Eclipse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dirty="0">
                <a:latin typeface="+mj-lt"/>
              </a:rPr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dirty="0">
                <a:latin typeface="+mj-lt"/>
              </a:rPr>
              <a:t>Spring Tool Suite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b="0" dirty="0">
              <a:latin typeface="+mj-lt"/>
            </a:endParaRPr>
          </a:p>
          <a:p>
            <a:r>
              <a:rPr lang="en-US" sz="1700" u="sng" dirty="0">
                <a:solidFill>
                  <a:schemeClr val="accent1"/>
                </a:solidFill>
                <a:latin typeface="+mj-lt"/>
              </a:rPr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dirty="0">
                <a:latin typeface="+mj-lt"/>
              </a:rPr>
              <a:t>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2148-9E35-4148-BBDE-D5D314ECC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0255" y="1657349"/>
            <a:ext cx="4779745" cy="3801152"/>
          </a:xfrm>
        </p:spPr>
        <p:txBody>
          <a:bodyPr>
            <a:normAutofit lnSpcReduction="10000"/>
          </a:bodyPr>
          <a:lstStyle/>
          <a:p>
            <a:r>
              <a:rPr lang="en-IN" sz="1800" u="sng" dirty="0">
                <a:solidFill>
                  <a:schemeClr val="accent1"/>
                </a:solidFill>
                <a:latin typeface="+mj-lt"/>
              </a:rPr>
              <a:t>TECHNOLOGY</a:t>
            </a:r>
          </a:p>
          <a:p>
            <a:endParaRPr lang="en-IN" sz="200" dirty="0">
              <a:latin typeface="+mj-lt"/>
            </a:endParaRPr>
          </a:p>
          <a:p>
            <a:r>
              <a:rPr lang="en-IN" sz="1800" dirty="0">
                <a:latin typeface="+mj-lt"/>
              </a:rPr>
              <a:t>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0" dirty="0">
                <a:latin typeface="+mj-lt"/>
              </a:rPr>
              <a:t>HTML and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0" dirty="0">
                <a:latin typeface="+mj-lt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0" dirty="0" err="1">
                <a:latin typeface="+mj-lt"/>
              </a:rPr>
              <a:t>ReactJs</a:t>
            </a:r>
            <a:endParaRPr lang="en-IN" sz="1700" b="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0" dirty="0">
                <a:latin typeface="+mj-lt"/>
              </a:rPr>
              <a:t>Bootstrap</a:t>
            </a:r>
          </a:p>
          <a:p>
            <a:endParaRPr lang="en-IN" sz="1000" b="0" dirty="0">
              <a:latin typeface="+mj-lt"/>
            </a:endParaRPr>
          </a:p>
          <a:p>
            <a:r>
              <a:rPr lang="en-IN" sz="1800" dirty="0">
                <a:latin typeface="+mj-lt"/>
              </a:rPr>
              <a:t>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0" dirty="0">
                <a:latin typeface="+mj-lt"/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0" dirty="0">
                <a:latin typeface="+mj-lt"/>
              </a:rPr>
              <a:t>Spring Boot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D8C0B-D334-4302-8834-265D283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52186"/>
            <a:ext cx="10668002" cy="715579"/>
          </a:xfrm>
        </p:spPr>
        <p:txBody>
          <a:bodyPr anchor="ctr">
            <a:normAutofit/>
          </a:bodyPr>
          <a:lstStyle/>
          <a:p>
            <a:r>
              <a:rPr lang="en-IN" dirty="0"/>
              <a:t>TOOLS AND TECHNOLOGY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5E3ED3-5C11-4E78-AF6B-8BBEAE44E679}"/>
              </a:ext>
            </a:extLst>
          </p:cNvPr>
          <p:cNvCxnSpPr/>
          <p:nvPr/>
        </p:nvCxnSpPr>
        <p:spPr>
          <a:xfrm>
            <a:off x="8115300" y="895350"/>
            <a:ext cx="0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BDF78517-D27C-4B35-85EB-EA009DCB9F7F}"/>
              </a:ext>
            </a:extLst>
          </p:cNvPr>
          <p:cNvSpPr/>
          <p:nvPr/>
        </p:nvSpPr>
        <p:spPr>
          <a:xfrm>
            <a:off x="761999" y="1285875"/>
            <a:ext cx="10668001" cy="4610100"/>
          </a:xfrm>
          <a:prstGeom prst="round1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8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7AAE0-5569-4CD9-A039-E01103A8C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7388" y="1657078"/>
            <a:ext cx="3676649" cy="3924572"/>
          </a:xfrm>
        </p:spPr>
        <p:txBody>
          <a:bodyPr>
            <a:normAutofit fontScale="92500" lnSpcReduction="10000"/>
          </a:bodyPr>
          <a:lstStyle/>
          <a:p>
            <a:r>
              <a:rPr lang="en-US" sz="1700" u="sng" dirty="0">
                <a:solidFill>
                  <a:schemeClr val="accent1"/>
                </a:solidFill>
                <a:latin typeface="+mj-lt"/>
              </a:rPr>
              <a:t>FRONT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+mj-lt"/>
              </a:rPr>
              <a:t>Sanskar</a:t>
            </a:r>
            <a:r>
              <a:rPr lang="en-US" sz="1600" b="0" dirty="0">
                <a:latin typeface="+mj-lt"/>
              </a:rPr>
              <a:t> Goyal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+mj-lt"/>
              </a:rPr>
              <a:t>Vikas NA</a:t>
            </a:r>
          </a:p>
          <a:p>
            <a:endParaRPr lang="en-US" sz="300" b="0" dirty="0">
              <a:latin typeface="+mj-lt"/>
            </a:endParaRPr>
          </a:p>
          <a:p>
            <a:r>
              <a:rPr lang="en-US" sz="1700" u="sng" dirty="0">
                <a:solidFill>
                  <a:schemeClr val="accent1"/>
                </a:solidFill>
                <a:latin typeface="+mj-lt"/>
              </a:rPr>
              <a:t>BACK END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+mj-lt"/>
              </a:rPr>
              <a:t>Nagaveni</a:t>
            </a:r>
            <a:r>
              <a:rPr lang="en-US" sz="1600" b="0" dirty="0">
                <a:latin typeface="+mj-lt"/>
              </a:rPr>
              <a:t> 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600" b="0" dirty="0" err="1">
                <a:effectLst/>
                <a:latin typeface="+mj-lt"/>
              </a:rPr>
              <a:t>Sanskar</a:t>
            </a:r>
            <a:r>
              <a:rPr lang="en-US" sz="1600" b="0" dirty="0">
                <a:effectLst/>
                <a:latin typeface="+mj-lt"/>
              </a:rPr>
              <a:t> Goyal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600" b="0" dirty="0">
                <a:latin typeface="+mj-lt"/>
              </a:rPr>
              <a:t>Satish </a:t>
            </a:r>
            <a:r>
              <a:rPr lang="en-US" sz="1600" b="0" dirty="0" err="1">
                <a:latin typeface="+mj-lt"/>
              </a:rPr>
              <a:t>Baldireddi</a:t>
            </a:r>
            <a:endParaRPr lang="en-US" sz="1600" b="0" dirty="0">
              <a:effectLst/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  <a:latin typeface="+mj-lt"/>
              </a:rPr>
              <a:t>Sona Manoharan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600" b="0" dirty="0">
                <a:latin typeface="+mj-lt"/>
              </a:rPr>
              <a:t>Vikas NA</a:t>
            </a:r>
          </a:p>
          <a:p>
            <a:pPr rtl="0"/>
            <a:endParaRPr lang="en-US" sz="300" b="0" dirty="0">
              <a:latin typeface="+mj-lt"/>
            </a:endParaRPr>
          </a:p>
          <a:p>
            <a:r>
              <a:rPr lang="en-IN" sz="1700" u="sng" dirty="0">
                <a:solidFill>
                  <a:schemeClr val="accent1"/>
                </a:solidFill>
                <a:latin typeface="+mj-lt"/>
              </a:rPr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0" dirty="0">
                <a:latin typeface="+mj-lt"/>
              </a:rPr>
              <a:t>Satish </a:t>
            </a:r>
            <a:r>
              <a:rPr lang="en-IN" sz="1600" b="0" dirty="0" err="1">
                <a:latin typeface="+mj-lt"/>
              </a:rPr>
              <a:t>Baldireddi</a:t>
            </a:r>
            <a:endParaRPr lang="en-IN" sz="1600" b="0" dirty="0"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sz="1600" b="0" dirty="0">
              <a:effectLst/>
              <a:latin typeface="+mj-lt"/>
            </a:endParaRPr>
          </a:p>
          <a:p>
            <a:pPr rtl="0"/>
            <a:endParaRPr lang="en-IN" sz="1600" b="0" dirty="0">
              <a:latin typeface="+mj-lt"/>
            </a:endParaRPr>
          </a:p>
          <a:p>
            <a:endParaRPr lang="en-IN" sz="2000" dirty="0">
              <a:latin typeface="+mj-lt"/>
            </a:endParaRPr>
          </a:p>
          <a:p>
            <a:endParaRPr lang="en-IN" sz="2000" dirty="0">
              <a:latin typeface="+mj-lt"/>
            </a:endParaRPr>
          </a:p>
          <a:p>
            <a:endParaRPr lang="en-IN" sz="2000" dirty="0">
              <a:latin typeface="+mj-lt"/>
            </a:endParaRPr>
          </a:p>
          <a:p>
            <a:endParaRPr lang="en-IN" sz="20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9BEF-F52B-4F42-86B8-D0CEA4462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0864" y="1657078"/>
            <a:ext cx="3676648" cy="3924572"/>
          </a:xfrm>
        </p:spPr>
        <p:txBody>
          <a:bodyPr>
            <a:normAutofit fontScale="85000" lnSpcReduction="20000"/>
          </a:bodyPr>
          <a:lstStyle/>
          <a:p>
            <a:r>
              <a:rPr lang="en-IN" sz="1900" u="sng" dirty="0">
                <a:solidFill>
                  <a:schemeClr val="accent1"/>
                </a:solidFill>
                <a:latin typeface="+mj-lt"/>
              </a:rPr>
              <a:t>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 err="1">
                <a:latin typeface="+mj-lt"/>
              </a:rPr>
              <a:t>Nagaveni</a:t>
            </a:r>
            <a:r>
              <a:rPr lang="en-IN" sz="1800" b="0" dirty="0">
                <a:latin typeface="+mj-lt"/>
              </a:rPr>
              <a:t> 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latin typeface="+mj-lt"/>
              </a:rPr>
              <a:t>Prachi Lepcha</a:t>
            </a:r>
          </a:p>
          <a:p>
            <a:endParaRPr lang="en-IN" sz="300" b="0" dirty="0">
              <a:latin typeface="+mj-lt"/>
            </a:endParaRPr>
          </a:p>
          <a:p>
            <a:r>
              <a:rPr lang="en-IN" sz="1900" u="sng" dirty="0">
                <a:solidFill>
                  <a:schemeClr val="accent1"/>
                </a:solidFill>
                <a:latin typeface="+mj-lt"/>
              </a:rPr>
              <a:t>JUnit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latin typeface="+mj-lt"/>
              </a:rPr>
              <a:t>Venkatesh Selvam</a:t>
            </a:r>
          </a:p>
          <a:p>
            <a:endParaRPr lang="en-IN" sz="400" b="0" dirty="0">
              <a:latin typeface="+mj-lt"/>
            </a:endParaRPr>
          </a:p>
          <a:p>
            <a:r>
              <a:rPr lang="en-IN" sz="1900" u="sng" dirty="0">
                <a:solidFill>
                  <a:srgbClr val="7030A0"/>
                </a:solidFill>
                <a:latin typeface="+mj-lt"/>
              </a:rPr>
              <a:t>SWAGGER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 err="1">
                <a:latin typeface="+mj-lt"/>
              </a:rPr>
              <a:t>Sanskar</a:t>
            </a:r>
            <a:r>
              <a:rPr lang="en-IN" sz="1800" b="0" dirty="0">
                <a:latin typeface="+mj-lt"/>
              </a:rPr>
              <a:t> Goyal</a:t>
            </a:r>
          </a:p>
          <a:p>
            <a:endParaRPr lang="en-IN" sz="300" dirty="0">
              <a:latin typeface="+mj-lt"/>
            </a:endParaRPr>
          </a:p>
          <a:p>
            <a:r>
              <a:rPr lang="en-IN" sz="1900" u="sng" dirty="0">
                <a:solidFill>
                  <a:schemeClr val="accent1"/>
                </a:solidFill>
                <a:latin typeface="+mj-lt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latin typeface="+mj-lt"/>
              </a:rPr>
              <a:t>Prachi Lepcha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latin typeface="+mj-lt"/>
              </a:rPr>
              <a:t>Vikas Kumar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latin typeface="+mj-lt"/>
              </a:rPr>
              <a:t>Richa Goyal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D8C0B-D334-4302-8834-265D283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81025"/>
            <a:ext cx="10668001" cy="609600"/>
          </a:xfrm>
        </p:spPr>
        <p:txBody>
          <a:bodyPr anchor="ctr"/>
          <a:lstStyle/>
          <a:p>
            <a:r>
              <a:rPr lang="en-US" dirty="0"/>
              <a:t>P</a:t>
            </a:r>
            <a:r>
              <a:rPr lang="en-IN" dirty="0"/>
              <a:t>ROJECT MEMBERS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628DB396-3371-44D7-9965-E6AE6F2BAABE}"/>
              </a:ext>
            </a:extLst>
          </p:cNvPr>
          <p:cNvSpPr/>
          <p:nvPr/>
        </p:nvSpPr>
        <p:spPr>
          <a:xfrm>
            <a:off x="761999" y="1285875"/>
            <a:ext cx="10668001" cy="4610100"/>
          </a:xfrm>
          <a:prstGeom prst="round1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6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7AAE0-5569-4CD9-A039-E01103A8C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90713" y="2123803"/>
            <a:ext cx="5500687" cy="2210072"/>
          </a:xfrm>
        </p:spPr>
        <p:txBody>
          <a:bodyPr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sz="2000" b="0" i="0" dirty="0" err="1">
                <a:solidFill>
                  <a:srgbClr val="242424"/>
                </a:solidFill>
                <a:effectLst/>
                <a:latin typeface="+mj-lt"/>
              </a:rPr>
              <a:t>GokulaKrishnan</a:t>
            </a:r>
            <a:r>
              <a:rPr lang="en-IN" sz="2000" b="0" i="0" dirty="0">
                <a:solidFill>
                  <a:srgbClr val="242424"/>
                </a:solidFill>
                <a:effectLst/>
                <a:latin typeface="+mj-lt"/>
              </a:rPr>
              <a:t> </a:t>
            </a:r>
            <a:r>
              <a:rPr lang="en-IN" sz="2000" b="0" i="0" dirty="0" err="1">
                <a:solidFill>
                  <a:srgbClr val="242424"/>
                </a:solidFill>
                <a:effectLst/>
                <a:latin typeface="+mj-lt"/>
              </a:rPr>
              <a:t>SethuRaman</a:t>
            </a:r>
            <a:endParaRPr lang="en-IN" sz="2000" b="0" i="0" dirty="0">
              <a:solidFill>
                <a:srgbClr val="242424"/>
              </a:solidFill>
              <a:effectLst/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42424"/>
                </a:solidFill>
                <a:effectLst/>
                <a:latin typeface="+mj-lt"/>
              </a:rPr>
              <a:t>Bharath P.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IN" sz="1400" b="0" dirty="0">
              <a:solidFill>
                <a:srgbClr val="242424"/>
              </a:solidFill>
              <a:latin typeface="+mj-lt"/>
            </a:endParaRPr>
          </a:p>
          <a:p>
            <a:pPr rtl="0"/>
            <a:r>
              <a:rPr lang="en-IN" sz="2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Supporting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42424"/>
                </a:solidFill>
                <a:effectLst/>
                <a:latin typeface="+mj-lt"/>
              </a:rPr>
              <a:t>Radhika </a:t>
            </a:r>
            <a:r>
              <a:rPr lang="en-IN" sz="2000" b="0" i="0" dirty="0" err="1">
                <a:solidFill>
                  <a:srgbClr val="242424"/>
                </a:solidFill>
                <a:effectLst/>
                <a:latin typeface="+mj-lt"/>
              </a:rPr>
              <a:t>Venkateswaralu</a:t>
            </a:r>
            <a:r>
              <a:rPr lang="en-IN" sz="2000" b="0" dirty="0">
                <a:solidFill>
                  <a:srgbClr val="242424"/>
                </a:solidFill>
                <a:latin typeface="+mj-lt"/>
              </a:rPr>
              <a:t> </a:t>
            </a:r>
            <a:r>
              <a:rPr lang="en-IN" sz="2000" b="0" i="0" dirty="0" err="1">
                <a:solidFill>
                  <a:srgbClr val="242424"/>
                </a:solidFill>
                <a:effectLst/>
                <a:latin typeface="+mj-lt"/>
              </a:rPr>
              <a:t>Talapaneni</a:t>
            </a:r>
            <a:endParaRPr lang="en-IN" sz="2000" b="0" i="0" dirty="0">
              <a:solidFill>
                <a:srgbClr val="242424"/>
              </a:solidFill>
              <a:effectLst/>
              <a:latin typeface="+mj-lt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IN" sz="2000" b="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D8C0B-D334-4302-8834-265D283D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581025"/>
            <a:ext cx="10668001" cy="609600"/>
          </a:xfrm>
        </p:spPr>
        <p:txBody>
          <a:bodyPr anchor="ctr"/>
          <a:lstStyle/>
          <a:p>
            <a:r>
              <a:rPr lang="en-US" dirty="0"/>
              <a:t>MENTORS</a:t>
            </a:r>
            <a:endParaRPr lang="en-IN" dirty="0"/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628DB396-3371-44D7-9965-E6AE6F2BAABE}"/>
              </a:ext>
            </a:extLst>
          </p:cNvPr>
          <p:cNvSpPr/>
          <p:nvPr/>
        </p:nvSpPr>
        <p:spPr>
          <a:xfrm>
            <a:off x="761999" y="1285875"/>
            <a:ext cx="10668001" cy="4610100"/>
          </a:xfrm>
          <a:prstGeom prst="round1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98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8777A-9AE1-48F1-AD0E-DA0D5BEDE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8" y="571236"/>
            <a:ext cx="10668001" cy="714639"/>
          </a:xfrm>
        </p:spPr>
        <p:txBody>
          <a:bodyPr anchor="ctr"/>
          <a:lstStyle/>
          <a:p>
            <a:r>
              <a:rPr lang="en-IN" dirty="0"/>
              <a:t>DETAILED ANALYSIS - TIMELINE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5C17F6A-3E87-4609-8781-FAA9CADB9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509235"/>
              </p:ext>
            </p:extLst>
          </p:nvPr>
        </p:nvGraphicFramePr>
        <p:xfrm>
          <a:off x="885824" y="1423987"/>
          <a:ext cx="10420352" cy="409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088">
                  <a:extLst>
                    <a:ext uri="{9D8B030D-6E8A-4147-A177-3AD203B41FA5}">
                      <a16:colId xmlns:a16="http://schemas.microsoft.com/office/drawing/2014/main" val="92789635"/>
                    </a:ext>
                  </a:extLst>
                </a:gridCol>
                <a:gridCol w="2605088">
                  <a:extLst>
                    <a:ext uri="{9D8B030D-6E8A-4147-A177-3AD203B41FA5}">
                      <a16:colId xmlns:a16="http://schemas.microsoft.com/office/drawing/2014/main" val="3629211597"/>
                    </a:ext>
                  </a:extLst>
                </a:gridCol>
                <a:gridCol w="2605088">
                  <a:extLst>
                    <a:ext uri="{9D8B030D-6E8A-4147-A177-3AD203B41FA5}">
                      <a16:colId xmlns:a16="http://schemas.microsoft.com/office/drawing/2014/main" val="135413623"/>
                    </a:ext>
                  </a:extLst>
                </a:gridCol>
                <a:gridCol w="2605088">
                  <a:extLst>
                    <a:ext uri="{9D8B030D-6E8A-4147-A177-3AD203B41FA5}">
                      <a16:colId xmlns:a16="http://schemas.microsoft.com/office/drawing/2014/main" val="183596329"/>
                    </a:ext>
                  </a:extLst>
                </a:gridCol>
              </a:tblGrid>
              <a:tr h="5857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1 July – 15 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16 July – 31 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1 Aug – 15 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600" dirty="0">
                          <a:latin typeface="+mj-lt"/>
                        </a:rPr>
                        <a:t>16 Aug – 23 Aug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11914"/>
                  </a:ext>
                </a:extLst>
              </a:tr>
              <a:tr h="3507912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endParaRPr lang="en-IN" sz="1100" dirty="0">
                        <a:latin typeface="+mj-lt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600" dirty="0">
                          <a:latin typeface="+mj-lt"/>
                        </a:rPr>
                        <a:t>Overview of Project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en-IN" sz="700" dirty="0">
                        <a:latin typeface="+mj-lt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600" dirty="0">
                          <a:latin typeface="+mj-lt"/>
                        </a:rPr>
                        <a:t>Planned the project and recorded the technologies to be implemented.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endParaRPr lang="en-IN" sz="700" dirty="0">
                        <a:latin typeface="+mj-lt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IN" sz="1600" dirty="0">
                          <a:latin typeface="+mj-lt"/>
                        </a:rPr>
                        <a:t>Distributed the tasks.</a:t>
                      </a:r>
                    </a:p>
                    <a:p>
                      <a:endParaRPr lang="en-IN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1100" dirty="0">
                        <a:latin typeface="+mj-lt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1600" dirty="0">
                          <a:latin typeface="+mj-lt"/>
                        </a:rPr>
                        <a:t>Completed creating the back-end for DXC Forum modules.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700" dirty="0">
                        <a:latin typeface="+mj-lt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dirty="0">
                          <a:latin typeface="+mj-lt"/>
                        </a:rPr>
                        <a:t>Started working on front-end web pages.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100" dirty="0">
                        <a:latin typeface="+mj-lt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1600" dirty="0">
                          <a:latin typeface="+mj-lt"/>
                        </a:rPr>
                        <a:t>Completed creating web pages for the DXC Forum.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700" dirty="0">
                        <a:latin typeface="+mj-lt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1600" dirty="0">
                          <a:latin typeface="+mj-lt"/>
                        </a:rPr>
                        <a:t>Successfully established the connection between front-end web pages and back-end.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endParaRPr lang="en-IN" sz="700" dirty="0">
                        <a:latin typeface="+mj-lt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IN" sz="1600" dirty="0">
                          <a:latin typeface="+mj-lt"/>
                        </a:rPr>
                        <a:t>Design Documentation and UTR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1100" dirty="0">
                        <a:latin typeface="+mj-lt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600" dirty="0">
                          <a:latin typeface="+mj-lt"/>
                        </a:rPr>
                        <a:t>Deployed the project into run-time environment with successful output.</a:t>
                      </a: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700" dirty="0">
                        <a:latin typeface="+mj-lt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600" dirty="0">
                          <a:latin typeface="+mj-lt"/>
                        </a:rPr>
                        <a:t>Deployed the project on AWS, Jenkins and Swagger.</a:t>
                      </a: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700" dirty="0">
                        <a:latin typeface="+mj-lt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600" dirty="0">
                          <a:latin typeface="+mj-lt"/>
                        </a:rPr>
                        <a:t>JUnit Test</a:t>
                      </a: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IN" sz="700" dirty="0">
                        <a:latin typeface="+mj-lt"/>
                      </a:endParaRPr>
                    </a:p>
                    <a:p>
                      <a:pPr marL="285750" marR="0" lvl="0" indent="-28575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IN" sz="1600" dirty="0">
                          <a:latin typeface="+mj-lt"/>
                        </a:rPr>
                        <a:t>Project Support Guide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04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3C6CCFE-D6B1-469D-8B59-5ADAE9838D2E}"/>
              </a:ext>
            </a:extLst>
          </p:cNvPr>
          <p:cNvSpPr/>
          <p:nvPr/>
        </p:nvSpPr>
        <p:spPr>
          <a:xfrm>
            <a:off x="823910" y="1356121"/>
            <a:ext cx="10544175" cy="42294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EF9FC05-1235-417F-890D-321C88FBBA36}"/>
              </a:ext>
            </a:extLst>
          </p:cNvPr>
          <p:cNvSpPr/>
          <p:nvPr/>
        </p:nvSpPr>
        <p:spPr>
          <a:xfrm>
            <a:off x="0" y="-95249"/>
            <a:ext cx="12192000" cy="81915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087296-1AF6-4898-A884-A34DD9E36C06}"/>
              </a:ext>
            </a:extLst>
          </p:cNvPr>
          <p:cNvSpPr txBox="1"/>
          <p:nvPr/>
        </p:nvSpPr>
        <p:spPr>
          <a:xfrm>
            <a:off x="2986088" y="220146"/>
            <a:ext cx="621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+mj-lt"/>
              </a:rPr>
              <a:t>Dashboard Module</a:t>
            </a:r>
          </a:p>
        </p:txBody>
      </p:sp>
      <p:pic>
        <p:nvPicPr>
          <p:cNvPr id="6" name="Picture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1BAF20-890A-4B51-A17A-05FE2B9A79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0556" r="1406" b="6111"/>
          <a:stretch/>
        </p:blipFill>
        <p:spPr>
          <a:xfrm>
            <a:off x="138112" y="838201"/>
            <a:ext cx="11915775" cy="5715000"/>
          </a:xfrm>
        </p:spPr>
      </p:pic>
    </p:spTree>
    <p:extLst>
      <p:ext uri="{BB962C8B-B14F-4D97-AF65-F5344CB8AC3E}">
        <p14:creationId xmlns:p14="http://schemas.microsoft.com/office/powerpoint/2010/main" val="27365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C976EA6-58A5-406E-ACC8-B6BD46E0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2" r="1406" b="6388"/>
          <a:stretch/>
        </p:blipFill>
        <p:spPr>
          <a:xfrm>
            <a:off x="85725" y="847724"/>
            <a:ext cx="12020550" cy="570440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EF1EE2-E0A5-4A8B-91FC-FE69EAB0F512}"/>
              </a:ext>
            </a:extLst>
          </p:cNvPr>
          <p:cNvSpPr/>
          <p:nvPr/>
        </p:nvSpPr>
        <p:spPr>
          <a:xfrm>
            <a:off x="0" y="-1"/>
            <a:ext cx="12192000" cy="81915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75092B-5B05-4A65-8658-98BEB7F4F4EF}"/>
              </a:ext>
            </a:extLst>
          </p:cNvPr>
          <p:cNvSpPr txBox="1"/>
          <p:nvPr/>
        </p:nvSpPr>
        <p:spPr>
          <a:xfrm>
            <a:off x="2986088" y="279439"/>
            <a:ext cx="621982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+mj-lt"/>
              </a:rPr>
              <a:t>Mentoring Module</a:t>
            </a:r>
          </a:p>
        </p:txBody>
      </p:sp>
    </p:spTree>
    <p:extLst>
      <p:ext uri="{BB962C8B-B14F-4D97-AF65-F5344CB8AC3E}">
        <p14:creationId xmlns:p14="http://schemas.microsoft.com/office/powerpoint/2010/main" val="40436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 Refreshed Palette">
      <a:dk1>
        <a:srgbClr val="000000"/>
      </a:dk1>
      <a:lt1>
        <a:srgbClr val="FFFFFF"/>
      </a:lt1>
      <a:dk2>
        <a:srgbClr val="28AEE4"/>
      </a:dk2>
      <a:lt2>
        <a:srgbClr val="F7CF2B"/>
      </a:lt2>
      <a:accent1>
        <a:srgbClr val="6F2C91"/>
      </a:accent1>
      <a:accent2>
        <a:srgbClr val="1870B9"/>
      </a:accent2>
      <a:accent3>
        <a:srgbClr val="666666"/>
      </a:accent3>
      <a:accent4>
        <a:srgbClr val="D9D9D9"/>
      </a:accent4>
      <a:accent5>
        <a:srgbClr val="97BE35"/>
      </a:accent5>
      <a:accent6>
        <a:srgbClr val="F38F20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new DXC template_Final.pptx" id="{7B63157E-9BE1-4190-863B-F8C5F9BDC3DD}" vid="{A23A23FC-D5A3-40DC-94B7-C70267F50E6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nternal Information Systems" ma:contentTypeID="0x01010014A374DEA043E640B2891CD3FD4BCAD709001E46AFC4094FF341BD06AE81732526A0" ma:contentTypeVersion="19" ma:contentTypeDescription="" ma:contentTypeScope="" ma:versionID="1b37f9b7d84f469412e5e2a5e0a37107">
  <xsd:schema xmlns:xsd="http://www.w3.org/2001/XMLSchema" xmlns:xs="http://www.w3.org/2001/XMLSchema" xmlns:p="http://schemas.microsoft.com/office/2006/metadata/properties" xmlns:ns2="168e0357-5b39-4600-91c2-bfff6e896513" xmlns:ns3="e5a2f43d-a070-4528-ab43-1f79e26f1993" xmlns:ns4="7b9f0fc8-5ff4-4d7c-a6f5-985b5268fcd3" targetNamespace="http://schemas.microsoft.com/office/2006/metadata/properties" ma:root="true" ma:fieldsID="d97b721ddff5ddaf4bf7af658120f66b" ns2:_="" ns3:_="" ns4:_="">
    <xsd:import namespace="168e0357-5b39-4600-91c2-bfff6e896513"/>
    <xsd:import namespace="e5a2f43d-a070-4528-ab43-1f79e26f1993"/>
    <xsd:import namespace="7b9f0fc8-5ff4-4d7c-a6f5-985b5268fcd3"/>
    <xsd:element name="properties">
      <xsd:complexType>
        <xsd:sequence>
          <xsd:element name="documentManagement">
            <xsd:complexType>
              <xsd:all>
                <xsd:element ref="ns2:g3a641af50c1442cbb2b27e16f97a606" minOccurs="0"/>
                <xsd:element ref="ns2:TaxCatchAll" minOccurs="0"/>
                <xsd:element ref="ns2:TaxCatchAllLabel" minOccurs="0"/>
                <xsd:element ref="ns2:CSC_x0020_Classification"/>
                <xsd:element ref="ns2:i197e11bdb404a658e317b56bc78a103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e0357-5b39-4600-91c2-bfff6e896513" elementFormDefault="qualified">
    <xsd:import namespace="http://schemas.microsoft.com/office/2006/documentManagement/types"/>
    <xsd:import namespace="http://schemas.microsoft.com/office/infopath/2007/PartnerControls"/>
    <xsd:element name="g3a641af50c1442cbb2b27e16f97a606" ma:index="8" nillable="true" ma:taxonomy="true" ma:internalName="g3a641af50c1442cbb2b27e16f97a606" ma:taxonomyFieldName="Information_x0020_Systems_x0020_DocType" ma:displayName="Internal Information Systems DocType" ma:readOnly="false" ma:default="" ma:fieldId="{03a641af-50c1-442c-bb2b-27e16f97a606}" ma:sspId="18f211cb-e08d-4e65-a875-32590ca7bbf7" ma:termSetId="bb9152df-29c1-4915-9ef3-1baf65f61995" ma:anchorId="323cd7fc-feb6-4582-a870-460c50f2e57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ffa3f832-ad38-4251-8590-20eab74fd519}" ma:internalName="TaxCatchAll" ma:showField="CatchAllData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ffa3f832-ad38-4251-8590-20eab74fd519}" ma:internalName="TaxCatchAllLabel" ma:readOnly="true" ma:showField="CatchAllDataLabel" ma:web="e5a2f43d-a070-4528-ab43-1f79e26f19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SC_x0020_Classification" ma:index="12" ma:displayName="DXC Information Classification" ma:default="Low Sensitivity" ma:description="Select the appropriate level of sensitivity for the documents." ma:format="Dropdown" ma:internalName="CSC_x0020_Classification">
      <xsd:simpleType>
        <xsd:restriction base="dms:Choice">
          <xsd:enumeration value="Low Sensitivity"/>
          <xsd:enumeration value="Medium Sensitivity"/>
          <xsd:enumeration value="High Sensitivity"/>
          <xsd:enumeration value="No Sensitivity"/>
        </xsd:restriction>
      </xsd:simpleType>
    </xsd:element>
    <xsd:element name="i197e11bdb404a658e317b56bc78a103" ma:index="13" nillable="true" ma:taxonomy="true" ma:internalName="i197e11bdb404a658e317b56bc78a103" ma:taxonomyFieldName="Global_x0020_Keywords" ma:displayName="Global Keywords" ma:default="" ma:fieldId="{2197e11b-db40-4a65-8e31-7b56bc78a103}" ma:taxonomyMulti="true" ma:sspId="18f211cb-e08d-4e65-a875-32590ca7bbf7" ma:termSetId="ac03c3be-0c78-4049-8d37-5824bb8dd3e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a2f43d-a070-4528-ab43-1f79e26f19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9f0fc8-5ff4-4d7c-a6f5-985b5268fc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7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1" nillable="true" ma:displayName="Tags" ma:internalName="MediaServiceAutoTags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C_x0020_Classification xmlns="168e0357-5b39-4600-91c2-bfff6e896513">Low Sensitivity</CSC_x0020_Classification>
    <g3a641af50c1442cbb2b27e16f97a606 xmlns="168e0357-5b39-4600-91c2-bfff6e896513">
      <Terms xmlns="http://schemas.microsoft.com/office/infopath/2007/PartnerControls"/>
    </g3a641af50c1442cbb2b27e16f97a606>
    <TaxCatchAll xmlns="168e0357-5b39-4600-91c2-bfff6e896513" xsi:nil="true"/>
    <i197e11bdb404a658e317b56bc78a103 xmlns="168e0357-5b39-4600-91c2-bfff6e896513">
      <Terms xmlns="http://schemas.microsoft.com/office/infopath/2007/PartnerControls"/>
    </i197e11bdb404a658e317b56bc78a103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18f211cb-e08d-4e65-a875-32590ca7bbf7" ContentTypeId="0x01010014A374DEA043E640B2891CD3FD4BCAD709" PreviousValue="false"/>
</file>

<file path=customXml/itemProps1.xml><?xml version="1.0" encoding="utf-8"?>
<ds:datastoreItem xmlns:ds="http://schemas.openxmlformats.org/officeDocument/2006/customXml" ds:itemID="{47F3CA22-08BD-45B0-B8B8-54EAD7602E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8e0357-5b39-4600-91c2-bfff6e896513"/>
    <ds:schemaRef ds:uri="e5a2f43d-a070-4528-ab43-1f79e26f1993"/>
    <ds:schemaRef ds:uri="7b9f0fc8-5ff4-4d7c-a6f5-985b5268fc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8FA8A7-8229-4C8B-88F9-8D0DE4D790DC}">
  <ds:schemaRefs>
    <ds:schemaRef ds:uri="http://schemas.microsoft.com/office/2006/metadata/properties"/>
    <ds:schemaRef ds:uri="http://schemas.microsoft.com/office/infopath/2007/PartnerControls"/>
    <ds:schemaRef ds:uri="168e0357-5b39-4600-91c2-bfff6e896513"/>
  </ds:schemaRefs>
</ds:datastoreItem>
</file>

<file path=customXml/itemProps3.xml><?xml version="1.0" encoding="utf-8"?>
<ds:datastoreItem xmlns:ds="http://schemas.openxmlformats.org/officeDocument/2006/customXml" ds:itemID="{BED9C1D2-31CC-47BB-A17E-C739DCAC97F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E4C4416-1A9A-4C0F-A900-EC5111DDB5D0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430</Words>
  <Application>Microsoft Office PowerPoint</Application>
  <PresentationFormat>Widescreen</PresentationFormat>
  <Paragraphs>143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-apple-system</vt:lpstr>
      <vt:lpstr>Arial</vt:lpstr>
      <vt:lpstr>Wingdings</vt:lpstr>
      <vt:lpstr>DXC</vt:lpstr>
      <vt:lpstr>PROJECT DXC FORUM</vt:lpstr>
      <vt:lpstr>INTRODUCTION</vt:lpstr>
      <vt:lpstr>MODULES &amp; FUNCTIONALITIES</vt:lpstr>
      <vt:lpstr>TOOLS AND TECHNOLOGY</vt:lpstr>
      <vt:lpstr>PROJECT MEMBERS</vt:lpstr>
      <vt:lpstr>MENTORS</vt:lpstr>
      <vt:lpstr>DETAILED ANALYSIS -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DOCUMENTATION</vt:lpstr>
      <vt:lpstr>DOCUMENTATION</vt:lpstr>
      <vt:lpstr>UPCOMING ENHANCEMEMT</vt:lpstr>
      <vt:lpstr>THINGS WE LEARNED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Round Table</dc:title>
  <dc:creator>Praveen Shankar, Karpagam</dc:creator>
  <cp:lastModifiedBy>Lepcha, Prachi</cp:lastModifiedBy>
  <cp:revision>26</cp:revision>
  <dcterms:created xsi:type="dcterms:W3CDTF">2022-03-21T05:14:18Z</dcterms:created>
  <dcterms:modified xsi:type="dcterms:W3CDTF">2022-09-01T05:28:58Z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0x01010014A374DEA043E640B2891CD3FD4BCAD709001E46AFC4094FF341BD06AE81732526A0</vt:lpwstr>
  </property>
  <property fmtid="{D5CDD505-2E9C-101B-9397-08002B2CF9AE}" pid="3" name="Information Systems DocType">
    <vt:lpwstr/>
  </property>
  <property fmtid="{D5CDD505-2E9C-101B-9397-08002B2CF9AE}" pid="4" name="Global Keywords">
    <vt:lpwstr/>
  </property>
</Properties>
</file>